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4" r:id="rId3"/>
    <p:sldId id="265" r:id="rId4"/>
    <p:sldId id="266" r:id="rId5"/>
    <p:sldId id="267" r:id="rId6"/>
    <p:sldId id="268" r:id="rId7"/>
    <p:sldId id="269" r:id="rId8"/>
    <p:sldId id="270" r:id="rId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00"/>
    <a:srgbClr val="2987A9"/>
    <a:srgbClr val="CC0000"/>
    <a:srgbClr val="DEC833"/>
    <a:srgbClr val="613F95"/>
    <a:srgbClr val="F89232"/>
    <a:srgbClr val="D31F28"/>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225" autoAdjust="0"/>
    <p:restoredTop sz="86364" autoAdjust="0"/>
  </p:normalViewPr>
  <p:slideViewPr>
    <p:cSldViewPr snapToGrid="0">
      <p:cViewPr varScale="1">
        <p:scale>
          <a:sx n="59" d="100"/>
          <a:sy n="59" d="100"/>
        </p:scale>
        <p:origin x="-1452" y="-7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ABD27D-945F-4A9B-861F-26A7847B1993}" type="datetimeFigureOut">
              <a:rPr lang="it-IT" smtClean="0"/>
              <a:pPr/>
              <a:t>15/05/2020</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A826AC-A7D8-45CF-9656-9C892C13ACEB}" type="slidenum">
              <a:rPr lang="it-IT" smtClean="0"/>
              <a:pPr/>
              <a:t>‹N›</a:t>
            </a:fld>
            <a:endParaRPr lang="it-IT"/>
          </a:p>
        </p:txBody>
      </p:sp>
    </p:spTree>
    <p:extLst>
      <p:ext uri="{BB962C8B-B14F-4D97-AF65-F5344CB8AC3E}">
        <p14:creationId xmlns:p14="http://schemas.microsoft.com/office/powerpoint/2010/main" xmlns="" val="3253588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7.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Master" Target="../slideMasters/slideMaster1.xml"/><Relationship Id="rId4" Type="http://schemas.openxmlformats.org/officeDocument/2006/relationships/image" Target="../media/image9.jpe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Master" Target="../slideMasters/slideMaster1.xml"/><Relationship Id="rId4" Type="http://schemas.openxmlformats.org/officeDocument/2006/relationships/image" Target="../media/image11.jpe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2.png"/><Relationship Id="rId1" Type="http://schemas.openxmlformats.org/officeDocument/2006/relationships/slideMaster" Target="../slideMasters/slideMaster1.xml"/><Relationship Id="rId4" Type="http://schemas.openxmlformats.org/officeDocument/2006/relationships/image" Target="../media/image13.jpe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4.png"/><Relationship Id="rId1" Type="http://schemas.openxmlformats.org/officeDocument/2006/relationships/slideMaster" Target="../slideMasters/slideMaster1.xml"/><Relationship Id="rId4" Type="http://schemas.openxmlformats.org/officeDocument/2006/relationships/image" Target="../media/image15.jpe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6.png"/><Relationship Id="rId1" Type="http://schemas.openxmlformats.org/officeDocument/2006/relationships/slideMaster" Target="../slideMasters/slideMaster1.xml"/><Relationship Id="rId4" Type="http://schemas.openxmlformats.org/officeDocument/2006/relationships/image" Target="../media/image17.jpe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fronto">
    <p:spTree>
      <p:nvGrpSpPr>
        <p:cNvPr id="1" name=""/>
        <p:cNvGrpSpPr/>
        <p:nvPr/>
      </p:nvGrpSpPr>
      <p:grpSpPr>
        <a:xfrm>
          <a:off x="0" y="0"/>
          <a:ext cx="0" cy="0"/>
          <a:chOff x="0" y="0"/>
          <a:chExt cx="0" cy="0"/>
        </a:xfrm>
      </p:grpSpPr>
      <p:sp>
        <p:nvSpPr>
          <p:cNvPr id="5" name="Segnaposto testo 4"/>
          <p:cNvSpPr>
            <a:spLocks noGrp="1"/>
          </p:cNvSpPr>
          <p:nvPr>
            <p:ph type="body" sz="quarter" idx="3" hasCustomPrompt="1"/>
          </p:nvPr>
        </p:nvSpPr>
        <p:spPr>
          <a:xfrm>
            <a:off x="9256238" y="4629784"/>
            <a:ext cx="2300036" cy="833685"/>
          </a:xfrm>
        </p:spPr>
        <p:txBody>
          <a:bodyPr anchor="t">
            <a:normAutofit/>
          </a:bodyPr>
          <a:lstStyle>
            <a:lvl1pPr marL="0" indent="0" algn="l">
              <a:lnSpc>
                <a:spcPct val="100000"/>
              </a:lnSpc>
              <a:spcBef>
                <a:spcPts val="0"/>
              </a:spcBef>
              <a:buNone/>
              <a:defRPr sz="1200" b="0" i="1"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A cura di:</a:t>
            </a:r>
          </a:p>
        </p:txBody>
      </p:sp>
      <p:sp>
        <p:nvSpPr>
          <p:cNvPr id="9" name="Segnaposto numero diapositiva 8"/>
          <p:cNvSpPr>
            <a:spLocks noGrp="1"/>
          </p:cNvSpPr>
          <p:nvPr>
            <p:ph type="sldNum" sz="quarter" idx="12"/>
          </p:nvPr>
        </p:nvSpPr>
        <p:spPr/>
        <p:txBody>
          <a:bodyPr/>
          <a:lstStyle>
            <a:lvl1pPr>
              <a:defRPr>
                <a:solidFill>
                  <a:schemeClr val="bg1"/>
                </a:solidFill>
              </a:defRPr>
            </a:lvl1pPr>
          </a:lstStyle>
          <a:p>
            <a:fld id="{5337F0C6-7C22-4DB1-B49B-A6977B35F57A}" type="slidenum">
              <a:rPr lang="it-IT" smtClean="0"/>
              <a:pPr/>
              <a:t>‹N›</a:t>
            </a:fld>
            <a:endParaRPr lang="it-IT" dirty="0"/>
          </a:p>
        </p:txBody>
      </p:sp>
      <p:sp>
        <p:nvSpPr>
          <p:cNvPr id="10" name="CuadroTexto 1">
            <a:extLst>
              <a:ext uri="{FF2B5EF4-FFF2-40B4-BE49-F238E27FC236}">
                <a16:creationId xmlns:a16="http://schemas.microsoft.com/office/drawing/2014/main" xmlns="" id="{3349DFF2-0121-874F-A2A8-2F9461C2DC29}"/>
              </a:ext>
            </a:extLst>
          </p:cNvPr>
          <p:cNvSpPr txBox="1"/>
          <p:nvPr userDrawn="1"/>
        </p:nvSpPr>
        <p:spPr>
          <a:xfrm>
            <a:off x="2511508" y="2311984"/>
            <a:ext cx="8115300" cy="769441"/>
          </a:xfrm>
          <a:prstGeom prst="rect">
            <a:avLst/>
          </a:prstGeom>
          <a:noFill/>
        </p:spPr>
        <p:txBody>
          <a:bodyPr wrap="square" rtlCol="0">
            <a:spAutoFit/>
          </a:bodyPr>
          <a:lstStyle/>
          <a:p>
            <a:pPr algn="ctr"/>
            <a:r>
              <a:rPr lang="es-ES" sz="4400" dirty="0">
                <a:solidFill>
                  <a:srgbClr val="FF0000"/>
                </a:solidFill>
                <a:effectLst>
                  <a:outerShdw blurRad="38100" dist="38100" dir="2700000" algn="tl">
                    <a:srgbClr val="000000">
                      <a:alpha val="43137"/>
                    </a:srgbClr>
                  </a:outerShdw>
                </a:effectLst>
                <a:latin typeface="Lato Semibold" panose="020F0502020204030203" pitchFamily="34" charset="0"/>
                <a:ea typeface="Lato Semibold" panose="020F0502020204030203" pitchFamily="34" charset="0"/>
                <a:cs typeface="Lato Semibold" panose="020F0502020204030203" pitchFamily="34" charset="0"/>
              </a:rPr>
              <a:t>(D)istanti di B@dminton</a:t>
            </a:r>
          </a:p>
        </p:txBody>
      </p:sp>
      <p:pic>
        <p:nvPicPr>
          <p:cNvPr id="11" name="Immagine 10"/>
          <p:cNvPicPr>
            <a:picLocks noChangeAspect="1"/>
          </p:cNvPicPr>
          <p:nvPr userDrawn="1"/>
        </p:nvPicPr>
        <p:blipFill>
          <a:blip r:embed="rId2" cstate="print"/>
          <a:stretch>
            <a:fillRect/>
          </a:stretch>
        </p:blipFill>
        <p:spPr>
          <a:xfrm>
            <a:off x="0" y="3081425"/>
            <a:ext cx="12192000" cy="1489165"/>
          </a:xfrm>
          <a:prstGeom prst="rect">
            <a:avLst/>
          </a:prstGeom>
        </p:spPr>
      </p:pic>
      <p:pic>
        <p:nvPicPr>
          <p:cNvPr id="12" name="Immagine 11"/>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1320718" y="2048545"/>
            <a:ext cx="2065760" cy="2065760"/>
          </a:xfrm>
          <a:prstGeom prst="rect">
            <a:avLst/>
          </a:prstGeom>
        </p:spPr>
      </p:pic>
      <p:sp>
        <p:nvSpPr>
          <p:cNvPr id="14" name="Rettangolo arrotondato 13"/>
          <p:cNvSpPr/>
          <p:nvPr/>
        </p:nvSpPr>
        <p:spPr>
          <a:xfrm>
            <a:off x="4401545" y="3790672"/>
            <a:ext cx="3648770" cy="1888944"/>
          </a:xfrm>
          <a:prstGeom prst="roundRect">
            <a:avLst/>
          </a:prstGeom>
          <a:solidFill>
            <a:schemeClr val="accent1">
              <a:lumMod val="75000"/>
            </a:schemeClr>
          </a:solidFill>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Segnaposto testo 2"/>
          <p:cNvSpPr>
            <a:spLocks noGrp="1"/>
          </p:cNvSpPr>
          <p:nvPr>
            <p:ph type="body" idx="1" hasCustomPrompt="1"/>
          </p:nvPr>
        </p:nvSpPr>
        <p:spPr>
          <a:xfrm>
            <a:off x="4430582" y="3918858"/>
            <a:ext cx="3648770" cy="1684612"/>
          </a:xfrm>
        </p:spPr>
        <p:txBody>
          <a:bodyPr anchor="ctr"/>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ARGOMENTO</a:t>
            </a:r>
          </a:p>
        </p:txBody>
      </p:sp>
      <p:sp>
        <p:nvSpPr>
          <p:cNvPr id="2" name="Titolo 1"/>
          <p:cNvSpPr>
            <a:spLocks noGrp="1"/>
          </p:cNvSpPr>
          <p:nvPr>
            <p:ph type="title" hasCustomPrompt="1"/>
          </p:nvPr>
        </p:nvSpPr>
        <p:spPr>
          <a:xfrm>
            <a:off x="4707195" y="3152411"/>
            <a:ext cx="4801591" cy="409938"/>
          </a:xfrm>
        </p:spPr>
        <p:txBody>
          <a:bodyPr>
            <a:normAutofit/>
          </a:bodyPr>
          <a:lstStyle>
            <a:lvl1pPr>
              <a:defRPr sz="2000" b="1" baseline="0">
                <a:solidFill>
                  <a:srgbClr val="FF0000"/>
                </a:solidFill>
                <a:effectLst>
                  <a:outerShdw blurRad="38100" dist="38100" dir="2700000" algn="tl">
                    <a:srgbClr val="000000">
                      <a:alpha val="43137"/>
                    </a:srgbClr>
                  </a:outerShdw>
                </a:effectLst>
                <a:latin typeface="+mn-lt"/>
              </a:defRPr>
            </a:lvl1pPr>
          </a:lstStyle>
          <a:p>
            <a:r>
              <a:rPr lang="it-IT" dirty="0" smtClean="0"/>
              <a:t>SOTTO CATEGORIA</a:t>
            </a:r>
            <a:endParaRPr lang="it-IT" dirty="0"/>
          </a:p>
        </p:txBody>
      </p:sp>
      <p:sp>
        <p:nvSpPr>
          <p:cNvPr id="16" name="Rettangolo 15"/>
          <p:cNvSpPr/>
          <p:nvPr userDrawn="1"/>
        </p:nvSpPr>
        <p:spPr>
          <a:xfrm>
            <a:off x="4153968" y="3157329"/>
            <a:ext cx="553228" cy="369332"/>
          </a:xfrm>
          <a:prstGeom prst="rect">
            <a:avLst/>
          </a:prstGeom>
        </p:spPr>
        <p:txBody>
          <a:bodyPr wrap="none">
            <a:spAutoFit/>
          </a:bodyPr>
          <a:lstStyle/>
          <a:p>
            <a:r>
              <a:rPr lang="it-IT" sz="1800" dirty="0" smtClean="0">
                <a:solidFill>
                  <a:schemeClr val="bg1"/>
                </a:solidFill>
                <a:effectLst>
                  <a:outerShdw blurRad="38100" dist="38100" dir="2700000" algn="tl">
                    <a:srgbClr val="000000">
                      <a:alpha val="43137"/>
                    </a:srgbClr>
                  </a:outerShdw>
                </a:effectLst>
              </a:rPr>
              <a:t>FAD</a:t>
            </a:r>
            <a:endParaRPr lang="it-IT" dirty="0"/>
          </a:p>
        </p:txBody>
      </p:sp>
    </p:spTree>
    <p:extLst>
      <p:ext uri="{BB962C8B-B14F-4D97-AF65-F5344CB8AC3E}">
        <p14:creationId xmlns:p14="http://schemas.microsoft.com/office/powerpoint/2010/main" xmlns="" val="3627137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0_Confronto">
    <p:spTree>
      <p:nvGrpSpPr>
        <p:cNvPr id="1" name=""/>
        <p:cNvGrpSpPr/>
        <p:nvPr/>
      </p:nvGrpSpPr>
      <p:grpSpPr>
        <a:xfrm>
          <a:off x="0" y="0"/>
          <a:ext cx="0" cy="0"/>
          <a:chOff x="0" y="0"/>
          <a:chExt cx="0" cy="0"/>
        </a:xfrm>
      </p:grpSpPr>
      <p:sp>
        <p:nvSpPr>
          <p:cNvPr id="19" name="Rettangolo 18"/>
          <p:cNvSpPr/>
          <p:nvPr userDrawn="1"/>
        </p:nvSpPr>
        <p:spPr>
          <a:xfrm>
            <a:off x="10823354" y="6419928"/>
            <a:ext cx="1368646" cy="237968"/>
          </a:xfrm>
          <a:prstGeom prst="rect">
            <a:avLst/>
          </a:prstGeom>
          <a:solidFill>
            <a:srgbClr val="2F55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Rettangolo 16"/>
          <p:cNvSpPr/>
          <p:nvPr userDrawn="1"/>
        </p:nvSpPr>
        <p:spPr>
          <a:xfrm>
            <a:off x="1" y="0"/>
            <a:ext cx="1495424" cy="6858000"/>
          </a:xfrm>
          <a:prstGeom prst="rect">
            <a:avLst/>
          </a:prstGeom>
          <a:solidFill>
            <a:schemeClr val="bg2">
              <a:lumMod val="25000"/>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Segnaposto testo 4"/>
          <p:cNvSpPr>
            <a:spLocks noGrp="1"/>
          </p:cNvSpPr>
          <p:nvPr>
            <p:ph type="body" sz="quarter" idx="3" hasCustomPrompt="1"/>
          </p:nvPr>
        </p:nvSpPr>
        <p:spPr>
          <a:xfrm>
            <a:off x="2852911" y="1082799"/>
            <a:ext cx="8558349" cy="5032299"/>
          </a:xfrm>
        </p:spPr>
        <p:txBody>
          <a:bodyPr anchor="t">
            <a:normAutofit/>
          </a:bodyPr>
          <a:lstStyle>
            <a:lvl1pPr marL="0" indent="0" algn="l">
              <a:lnSpc>
                <a:spcPct val="100000"/>
              </a:lnSpc>
              <a:spcBef>
                <a:spcPts val="0"/>
              </a:spcBef>
              <a:buNone/>
              <a:defRPr sz="1400" b="0" i="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Testo</a:t>
            </a:r>
          </a:p>
        </p:txBody>
      </p:sp>
      <p:sp>
        <p:nvSpPr>
          <p:cNvPr id="9" name="Segnaposto numero diapositiva 8"/>
          <p:cNvSpPr>
            <a:spLocks noGrp="1"/>
          </p:cNvSpPr>
          <p:nvPr>
            <p:ph type="sldNum" sz="quarter" idx="12"/>
          </p:nvPr>
        </p:nvSpPr>
        <p:spPr>
          <a:xfrm>
            <a:off x="8668060" y="6356349"/>
            <a:ext cx="2743200" cy="365125"/>
          </a:xfrm>
        </p:spPr>
        <p:txBody>
          <a:bodyPr/>
          <a:lstStyle>
            <a:lvl1pPr>
              <a:defRPr b="1">
                <a:solidFill>
                  <a:schemeClr val="bg1"/>
                </a:solidFill>
              </a:defRPr>
            </a:lvl1pPr>
          </a:lstStyle>
          <a:p>
            <a:fld id="{5337F0C6-7C22-4DB1-B49B-A6977B35F57A}" type="slidenum">
              <a:rPr lang="it-IT" smtClean="0"/>
              <a:pPr/>
              <a:t>‹N›</a:t>
            </a:fld>
            <a:endParaRPr lang="it-IT" dirty="0"/>
          </a:p>
        </p:txBody>
      </p:sp>
      <p:sp>
        <p:nvSpPr>
          <p:cNvPr id="2" name="Titolo 1"/>
          <p:cNvSpPr>
            <a:spLocks noGrp="1"/>
          </p:cNvSpPr>
          <p:nvPr>
            <p:ph type="title" hasCustomPrompt="1"/>
          </p:nvPr>
        </p:nvSpPr>
        <p:spPr>
          <a:xfrm>
            <a:off x="2852910" y="689566"/>
            <a:ext cx="8558349" cy="409395"/>
          </a:xfrm>
        </p:spPr>
        <p:txBody>
          <a:bodyPr>
            <a:normAutofit/>
          </a:bodyPr>
          <a:lstStyle>
            <a:lvl1pPr>
              <a:defRPr sz="1800" b="1" baseline="0">
                <a:solidFill>
                  <a:schemeClr val="tx1"/>
                </a:solidFill>
                <a:effectLst>
                  <a:outerShdw blurRad="38100" dist="38100" dir="2700000" algn="tl">
                    <a:srgbClr val="000000">
                      <a:alpha val="43137"/>
                    </a:srgbClr>
                  </a:outerShdw>
                </a:effectLst>
                <a:latin typeface="+mn-lt"/>
              </a:defRPr>
            </a:lvl1pPr>
          </a:lstStyle>
          <a:p>
            <a:r>
              <a:rPr lang="it-IT" dirty="0" smtClean="0"/>
              <a:t>TITOLO</a:t>
            </a:r>
            <a:endParaRPr lang="it-IT" dirty="0"/>
          </a:p>
        </p:txBody>
      </p:sp>
      <p:pic>
        <p:nvPicPr>
          <p:cNvPr id="18" name="Immagine 17"/>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268138" y="5309350"/>
            <a:ext cx="959150" cy="959150"/>
          </a:xfrm>
          <a:prstGeom prst="rect">
            <a:avLst/>
          </a:prstGeom>
        </p:spPr>
      </p:pic>
      <p:sp>
        <p:nvSpPr>
          <p:cNvPr id="8" name="Ovale 7"/>
          <p:cNvSpPr/>
          <p:nvPr userDrawn="1"/>
        </p:nvSpPr>
        <p:spPr>
          <a:xfrm>
            <a:off x="391602" y="2070769"/>
            <a:ext cx="2368920" cy="2245716"/>
          </a:xfrm>
          <a:prstGeom prst="ellipse">
            <a:avLst/>
          </a:prstGeom>
          <a:solidFill>
            <a:schemeClr val="accent5">
              <a:lumMod val="7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a:p>
        </p:txBody>
      </p:sp>
      <p:sp>
        <p:nvSpPr>
          <p:cNvPr id="3" name="Segnaposto testo 2"/>
          <p:cNvSpPr>
            <a:spLocks noGrp="1"/>
          </p:cNvSpPr>
          <p:nvPr>
            <p:ph type="body" idx="1" hasCustomPrompt="1"/>
          </p:nvPr>
        </p:nvSpPr>
        <p:spPr>
          <a:xfrm>
            <a:off x="602561" y="3040747"/>
            <a:ext cx="1947003" cy="830573"/>
          </a:xfrm>
        </p:spPr>
        <p:txBody>
          <a:bodyPr anchor="ctr">
            <a:normAutofit/>
          </a:bodyPr>
          <a:lstStyle>
            <a:lvl1pPr marL="0" indent="0" algn="ctr">
              <a:buNone/>
              <a:defRPr sz="1800" b="1"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ARGOMENTO PARABADMINTON</a:t>
            </a:r>
          </a:p>
        </p:txBody>
      </p:sp>
      <p:pic>
        <p:nvPicPr>
          <p:cNvPr id="11" name="Immagine 10"/>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656937" y="1760698"/>
            <a:ext cx="1838250" cy="1838250"/>
          </a:xfrm>
          <a:prstGeom prst="rect">
            <a:avLst/>
          </a:prstGeom>
        </p:spPr>
      </p:pic>
    </p:spTree>
    <p:extLst>
      <p:ext uri="{BB962C8B-B14F-4D97-AF65-F5344CB8AC3E}">
        <p14:creationId xmlns:p14="http://schemas.microsoft.com/office/powerpoint/2010/main" xmlns="" val="4265395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Confronto">
    <p:spTree>
      <p:nvGrpSpPr>
        <p:cNvPr id="1" name=""/>
        <p:cNvGrpSpPr/>
        <p:nvPr/>
      </p:nvGrpSpPr>
      <p:grpSpPr>
        <a:xfrm>
          <a:off x="0" y="0"/>
          <a:ext cx="0" cy="0"/>
          <a:chOff x="0" y="0"/>
          <a:chExt cx="0" cy="0"/>
        </a:xfrm>
      </p:grpSpPr>
      <p:sp>
        <p:nvSpPr>
          <p:cNvPr id="19" name="Rettangolo 18"/>
          <p:cNvSpPr/>
          <p:nvPr userDrawn="1"/>
        </p:nvSpPr>
        <p:spPr>
          <a:xfrm>
            <a:off x="10823354" y="6419928"/>
            <a:ext cx="1368646" cy="237968"/>
          </a:xfrm>
          <a:prstGeom prst="rect">
            <a:avLst/>
          </a:prstGeom>
          <a:solidFill>
            <a:srgbClr val="2987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Rettangolo 16"/>
          <p:cNvSpPr/>
          <p:nvPr userDrawn="1"/>
        </p:nvSpPr>
        <p:spPr>
          <a:xfrm>
            <a:off x="1" y="0"/>
            <a:ext cx="1495424" cy="6858000"/>
          </a:xfrm>
          <a:prstGeom prst="rect">
            <a:avLst/>
          </a:prstGeom>
          <a:solidFill>
            <a:schemeClr val="bg2">
              <a:lumMod val="25000"/>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Segnaposto testo 4"/>
          <p:cNvSpPr>
            <a:spLocks noGrp="1"/>
          </p:cNvSpPr>
          <p:nvPr>
            <p:ph type="body" sz="quarter" idx="3" hasCustomPrompt="1"/>
          </p:nvPr>
        </p:nvSpPr>
        <p:spPr>
          <a:xfrm>
            <a:off x="2852911" y="1082799"/>
            <a:ext cx="8558349" cy="5032299"/>
          </a:xfrm>
        </p:spPr>
        <p:txBody>
          <a:bodyPr anchor="t">
            <a:normAutofit/>
          </a:bodyPr>
          <a:lstStyle>
            <a:lvl1pPr marL="0" indent="0" algn="l">
              <a:lnSpc>
                <a:spcPct val="100000"/>
              </a:lnSpc>
              <a:spcBef>
                <a:spcPts val="0"/>
              </a:spcBef>
              <a:buNone/>
              <a:defRPr sz="1400" b="0" i="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Testo</a:t>
            </a:r>
          </a:p>
        </p:txBody>
      </p:sp>
      <p:sp>
        <p:nvSpPr>
          <p:cNvPr id="9" name="Segnaposto numero diapositiva 8"/>
          <p:cNvSpPr>
            <a:spLocks noGrp="1"/>
          </p:cNvSpPr>
          <p:nvPr>
            <p:ph type="sldNum" sz="quarter" idx="12"/>
          </p:nvPr>
        </p:nvSpPr>
        <p:spPr>
          <a:xfrm>
            <a:off x="8668060" y="6356349"/>
            <a:ext cx="2743200" cy="365125"/>
          </a:xfrm>
        </p:spPr>
        <p:txBody>
          <a:bodyPr/>
          <a:lstStyle>
            <a:lvl1pPr>
              <a:defRPr b="1">
                <a:solidFill>
                  <a:schemeClr val="bg1"/>
                </a:solidFill>
              </a:defRPr>
            </a:lvl1pPr>
          </a:lstStyle>
          <a:p>
            <a:fld id="{5337F0C6-7C22-4DB1-B49B-A6977B35F57A}" type="slidenum">
              <a:rPr lang="it-IT" smtClean="0"/>
              <a:pPr/>
              <a:t>‹N›</a:t>
            </a:fld>
            <a:endParaRPr lang="it-IT" dirty="0"/>
          </a:p>
        </p:txBody>
      </p:sp>
      <p:sp>
        <p:nvSpPr>
          <p:cNvPr id="2" name="Titolo 1"/>
          <p:cNvSpPr>
            <a:spLocks noGrp="1"/>
          </p:cNvSpPr>
          <p:nvPr>
            <p:ph type="title" hasCustomPrompt="1"/>
          </p:nvPr>
        </p:nvSpPr>
        <p:spPr>
          <a:xfrm>
            <a:off x="2852910" y="689566"/>
            <a:ext cx="8558349" cy="409395"/>
          </a:xfrm>
        </p:spPr>
        <p:txBody>
          <a:bodyPr>
            <a:normAutofit/>
          </a:bodyPr>
          <a:lstStyle>
            <a:lvl1pPr>
              <a:defRPr sz="1800" b="1" baseline="0">
                <a:solidFill>
                  <a:schemeClr val="tx1"/>
                </a:solidFill>
                <a:effectLst>
                  <a:outerShdw blurRad="38100" dist="38100" dir="2700000" algn="tl">
                    <a:srgbClr val="000000">
                      <a:alpha val="43137"/>
                    </a:srgbClr>
                  </a:outerShdw>
                </a:effectLst>
                <a:latin typeface="+mn-lt"/>
              </a:defRPr>
            </a:lvl1pPr>
          </a:lstStyle>
          <a:p>
            <a:r>
              <a:rPr lang="it-IT" dirty="0" smtClean="0"/>
              <a:t>TITOLO</a:t>
            </a:r>
            <a:endParaRPr lang="it-IT" dirty="0"/>
          </a:p>
        </p:txBody>
      </p:sp>
      <p:pic>
        <p:nvPicPr>
          <p:cNvPr id="18" name="Immagine 17"/>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268138" y="5309350"/>
            <a:ext cx="959150" cy="959150"/>
          </a:xfrm>
          <a:prstGeom prst="rect">
            <a:avLst/>
          </a:prstGeom>
        </p:spPr>
      </p:pic>
      <p:sp>
        <p:nvSpPr>
          <p:cNvPr id="8" name="Ovale 7"/>
          <p:cNvSpPr/>
          <p:nvPr userDrawn="1"/>
        </p:nvSpPr>
        <p:spPr>
          <a:xfrm>
            <a:off x="391602" y="2070769"/>
            <a:ext cx="2368920" cy="2245716"/>
          </a:xfrm>
          <a:prstGeom prst="ellipse">
            <a:avLst/>
          </a:prstGeom>
          <a:solidFill>
            <a:srgbClr val="2987A9"/>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a:p>
        </p:txBody>
      </p:sp>
      <p:sp>
        <p:nvSpPr>
          <p:cNvPr id="3" name="Segnaposto testo 2"/>
          <p:cNvSpPr>
            <a:spLocks noGrp="1"/>
          </p:cNvSpPr>
          <p:nvPr>
            <p:ph type="body" idx="1" hasCustomPrompt="1"/>
          </p:nvPr>
        </p:nvSpPr>
        <p:spPr>
          <a:xfrm>
            <a:off x="602561" y="3040747"/>
            <a:ext cx="1947003" cy="830573"/>
          </a:xfrm>
        </p:spPr>
        <p:txBody>
          <a:bodyPr anchor="ctr">
            <a:normAutofit/>
          </a:bodyPr>
          <a:lstStyle>
            <a:lvl1pPr marL="0" indent="0" algn="ctr">
              <a:buNone/>
              <a:defRPr sz="1800" b="1"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SEMINARIO  ARGOMENTO/ TITOLO</a:t>
            </a:r>
          </a:p>
        </p:txBody>
      </p:sp>
      <p:pic>
        <p:nvPicPr>
          <p:cNvPr id="4" name="Immagine 3"/>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1120045" y="2122740"/>
            <a:ext cx="843149" cy="843149"/>
          </a:xfrm>
          <a:prstGeom prst="rect">
            <a:avLst/>
          </a:prstGeom>
        </p:spPr>
      </p:pic>
    </p:spTree>
    <p:extLst>
      <p:ext uri="{BB962C8B-B14F-4D97-AF65-F5344CB8AC3E}">
        <p14:creationId xmlns:p14="http://schemas.microsoft.com/office/powerpoint/2010/main" xmlns="" val="16945914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4282275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onfronto">
    <p:spTree>
      <p:nvGrpSpPr>
        <p:cNvPr id="1" name=""/>
        <p:cNvGrpSpPr/>
        <p:nvPr/>
      </p:nvGrpSpPr>
      <p:grpSpPr>
        <a:xfrm>
          <a:off x="0" y="0"/>
          <a:ext cx="0" cy="0"/>
          <a:chOff x="0" y="0"/>
          <a:chExt cx="0" cy="0"/>
        </a:xfrm>
      </p:grpSpPr>
      <p:sp>
        <p:nvSpPr>
          <p:cNvPr id="19" name="Rettangolo 18"/>
          <p:cNvSpPr/>
          <p:nvPr userDrawn="1"/>
        </p:nvSpPr>
        <p:spPr>
          <a:xfrm>
            <a:off x="10823354" y="6419928"/>
            <a:ext cx="1368646" cy="237968"/>
          </a:xfrm>
          <a:prstGeom prst="rect">
            <a:avLst/>
          </a:prstGeom>
          <a:solidFill>
            <a:srgbClr val="F892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Rettangolo 16"/>
          <p:cNvSpPr/>
          <p:nvPr userDrawn="1"/>
        </p:nvSpPr>
        <p:spPr>
          <a:xfrm>
            <a:off x="1" y="0"/>
            <a:ext cx="1495424" cy="6858000"/>
          </a:xfrm>
          <a:prstGeom prst="rect">
            <a:avLst/>
          </a:prstGeom>
          <a:solidFill>
            <a:schemeClr val="bg2">
              <a:lumMod val="25000"/>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3" name="Immagine 12"/>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5861" y="2219324"/>
            <a:ext cx="2631750" cy="1975231"/>
          </a:xfrm>
          <a:prstGeom prst="rect">
            <a:avLst/>
          </a:prstGeom>
        </p:spPr>
      </p:pic>
      <p:sp>
        <p:nvSpPr>
          <p:cNvPr id="5" name="Segnaposto testo 4"/>
          <p:cNvSpPr>
            <a:spLocks noGrp="1"/>
          </p:cNvSpPr>
          <p:nvPr>
            <p:ph type="body" sz="quarter" idx="3" hasCustomPrompt="1"/>
          </p:nvPr>
        </p:nvSpPr>
        <p:spPr>
          <a:xfrm>
            <a:off x="2852911" y="1082799"/>
            <a:ext cx="8558349" cy="5032299"/>
          </a:xfrm>
        </p:spPr>
        <p:txBody>
          <a:bodyPr anchor="t">
            <a:normAutofit/>
          </a:bodyPr>
          <a:lstStyle>
            <a:lvl1pPr marL="0" indent="0" algn="l">
              <a:lnSpc>
                <a:spcPct val="100000"/>
              </a:lnSpc>
              <a:spcBef>
                <a:spcPts val="0"/>
              </a:spcBef>
              <a:buNone/>
              <a:defRPr sz="1400" b="0" i="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Testo</a:t>
            </a:r>
          </a:p>
        </p:txBody>
      </p:sp>
      <p:sp>
        <p:nvSpPr>
          <p:cNvPr id="9" name="Segnaposto numero diapositiva 8"/>
          <p:cNvSpPr>
            <a:spLocks noGrp="1"/>
          </p:cNvSpPr>
          <p:nvPr>
            <p:ph type="sldNum" sz="quarter" idx="12"/>
          </p:nvPr>
        </p:nvSpPr>
        <p:spPr>
          <a:xfrm>
            <a:off x="8668060" y="6356349"/>
            <a:ext cx="2743200" cy="365125"/>
          </a:xfrm>
        </p:spPr>
        <p:txBody>
          <a:bodyPr/>
          <a:lstStyle>
            <a:lvl1pPr>
              <a:defRPr b="1">
                <a:solidFill>
                  <a:schemeClr val="bg1"/>
                </a:solidFill>
              </a:defRPr>
            </a:lvl1pPr>
          </a:lstStyle>
          <a:p>
            <a:fld id="{5337F0C6-7C22-4DB1-B49B-A6977B35F57A}" type="slidenum">
              <a:rPr lang="it-IT" smtClean="0"/>
              <a:pPr/>
              <a:t>‹N›</a:t>
            </a:fld>
            <a:endParaRPr lang="it-IT" dirty="0"/>
          </a:p>
        </p:txBody>
      </p:sp>
      <p:sp>
        <p:nvSpPr>
          <p:cNvPr id="3" name="Segnaposto testo 2"/>
          <p:cNvSpPr>
            <a:spLocks noGrp="1"/>
          </p:cNvSpPr>
          <p:nvPr>
            <p:ph type="body" idx="1" hasCustomPrompt="1"/>
          </p:nvPr>
        </p:nvSpPr>
        <p:spPr>
          <a:xfrm>
            <a:off x="418234" y="3227621"/>
            <a:ext cx="1947003" cy="830573"/>
          </a:xfrm>
        </p:spPr>
        <p:txBody>
          <a:bodyPr anchor="ctr">
            <a:normAutofit/>
          </a:bodyPr>
          <a:lstStyle>
            <a:lvl1pPr marL="0" indent="0" algn="ctr">
              <a:buNone/>
              <a:defRPr sz="18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ARGOMENTO</a:t>
            </a:r>
          </a:p>
        </p:txBody>
      </p:sp>
      <p:sp>
        <p:nvSpPr>
          <p:cNvPr id="2" name="Titolo 1"/>
          <p:cNvSpPr>
            <a:spLocks noGrp="1"/>
          </p:cNvSpPr>
          <p:nvPr>
            <p:ph type="title" hasCustomPrompt="1"/>
          </p:nvPr>
        </p:nvSpPr>
        <p:spPr>
          <a:xfrm>
            <a:off x="2852910" y="689566"/>
            <a:ext cx="8558349" cy="409395"/>
          </a:xfrm>
        </p:spPr>
        <p:txBody>
          <a:bodyPr>
            <a:normAutofit/>
          </a:bodyPr>
          <a:lstStyle>
            <a:lvl1pPr>
              <a:defRPr sz="1800" b="1" baseline="0">
                <a:solidFill>
                  <a:schemeClr val="tx1"/>
                </a:solidFill>
                <a:effectLst>
                  <a:outerShdw blurRad="38100" dist="38100" dir="2700000" algn="tl">
                    <a:srgbClr val="000000">
                      <a:alpha val="43137"/>
                    </a:srgbClr>
                  </a:outerShdw>
                </a:effectLst>
                <a:latin typeface="+mn-lt"/>
              </a:defRPr>
            </a:lvl1pPr>
          </a:lstStyle>
          <a:p>
            <a:r>
              <a:rPr lang="it-IT" dirty="0" smtClean="0"/>
              <a:t>TITOLO</a:t>
            </a:r>
            <a:endParaRPr lang="it-IT" dirty="0"/>
          </a:p>
        </p:txBody>
      </p:sp>
      <p:pic>
        <p:nvPicPr>
          <p:cNvPr id="15" name="Immagine 14"/>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2852911" y="318848"/>
            <a:ext cx="8500889" cy="268225"/>
          </a:xfrm>
          <a:prstGeom prst="rect">
            <a:avLst/>
          </a:prstGeom>
        </p:spPr>
      </p:pic>
      <p:pic>
        <p:nvPicPr>
          <p:cNvPr id="18" name="Immagine 17"/>
          <p:cNvPicPr>
            <a:picLocks noChangeAspect="1"/>
          </p:cNvPicPr>
          <p:nvPr userDrawn="1"/>
        </p:nvPicPr>
        <p:blipFill>
          <a:blip r:embed="rId4" cstate="print">
            <a:extLst>
              <a:ext uri="{28A0092B-C50C-407E-A947-70E740481C1C}">
                <a14:useLocalDpi xmlns:a14="http://schemas.microsoft.com/office/drawing/2010/main" xmlns="" val="0"/>
              </a:ext>
            </a:extLst>
          </a:blip>
          <a:stretch>
            <a:fillRect/>
          </a:stretch>
        </p:blipFill>
        <p:spPr>
          <a:xfrm>
            <a:off x="268138" y="5309350"/>
            <a:ext cx="959150" cy="959150"/>
          </a:xfrm>
          <a:prstGeom prst="rect">
            <a:avLst/>
          </a:prstGeom>
        </p:spPr>
      </p:pic>
    </p:spTree>
    <p:extLst>
      <p:ext uri="{BB962C8B-B14F-4D97-AF65-F5344CB8AC3E}">
        <p14:creationId xmlns:p14="http://schemas.microsoft.com/office/powerpoint/2010/main" xmlns="" val="1731482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Confronto">
    <p:spTree>
      <p:nvGrpSpPr>
        <p:cNvPr id="1" name=""/>
        <p:cNvGrpSpPr/>
        <p:nvPr/>
      </p:nvGrpSpPr>
      <p:grpSpPr>
        <a:xfrm>
          <a:off x="0" y="0"/>
          <a:ext cx="0" cy="0"/>
          <a:chOff x="0" y="0"/>
          <a:chExt cx="0" cy="0"/>
        </a:xfrm>
      </p:grpSpPr>
      <p:sp>
        <p:nvSpPr>
          <p:cNvPr id="17" name="Rettangolo 16"/>
          <p:cNvSpPr/>
          <p:nvPr userDrawn="1"/>
        </p:nvSpPr>
        <p:spPr>
          <a:xfrm>
            <a:off x="1" y="0"/>
            <a:ext cx="1495424" cy="6858000"/>
          </a:xfrm>
          <a:prstGeom prst="rect">
            <a:avLst/>
          </a:prstGeom>
          <a:solidFill>
            <a:schemeClr val="bg2">
              <a:lumMod val="25000"/>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4" name="Immagine 3"/>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68277" y="2117961"/>
            <a:ext cx="2646916" cy="1963007"/>
          </a:xfrm>
          <a:prstGeom prst="rect">
            <a:avLst/>
          </a:prstGeom>
        </p:spPr>
      </p:pic>
      <p:sp>
        <p:nvSpPr>
          <p:cNvPr id="19" name="Rettangolo 18"/>
          <p:cNvSpPr/>
          <p:nvPr userDrawn="1"/>
        </p:nvSpPr>
        <p:spPr>
          <a:xfrm>
            <a:off x="10823354" y="6419928"/>
            <a:ext cx="1368646" cy="237968"/>
          </a:xfrm>
          <a:prstGeom prst="rect">
            <a:avLst/>
          </a:prstGeom>
          <a:solidFill>
            <a:srgbClr val="D31F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Segnaposto testo 4"/>
          <p:cNvSpPr>
            <a:spLocks noGrp="1"/>
          </p:cNvSpPr>
          <p:nvPr>
            <p:ph type="body" sz="quarter" idx="3" hasCustomPrompt="1"/>
          </p:nvPr>
        </p:nvSpPr>
        <p:spPr>
          <a:xfrm>
            <a:off x="2852911" y="1082799"/>
            <a:ext cx="8558349" cy="5032299"/>
          </a:xfrm>
        </p:spPr>
        <p:txBody>
          <a:bodyPr anchor="t">
            <a:normAutofit/>
          </a:bodyPr>
          <a:lstStyle>
            <a:lvl1pPr marL="0" indent="0" algn="l">
              <a:lnSpc>
                <a:spcPct val="100000"/>
              </a:lnSpc>
              <a:spcBef>
                <a:spcPts val="0"/>
              </a:spcBef>
              <a:buNone/>
              <a:defRPr sz="1400" b="0" i="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Testo</a:t>
            </a:r>
          </a:p>
        </p:txBody>
      </p:sp>
      <p:sp>
        <p:nvSpPr>
          <p:cNvPr id="9" name="Segnaposto numero diapositiva 8"/>
          <p:cNvSpPr>
            <a:spLocks noGrp="1"/>
          </p:cNvSpPr>
          <p:nvPr>
            <p:ph type="sldNum" sz="quarter" idx="12"/>
          </p:nvPr>
        </p:nvSpPr>
        <p:spPr>
          <a:xfrm>
            <a:off x="8668060" y="6356349"/>
            <a:ext cx="2743200" cy="365125"/>
          </a:xfrm>
        </p:spPr>
        <p:txBody>
          <a:bodyPr/>
          <a:lstStyle>
            <a:lvl1pPr>
              <a:defRPr b="0">
                <a:solidFill>
                  <a:schemeClr val="bg1"/>
                </a:solidFill>
              </a:defRPr>
            </a:lvl1pPr>
          </a:lstStyle>
          <a:p>
            <a:fld id="{5337F0C6-7C22-4DB1-B49B-A6977B35F57A}" type="slidenum">
              <a:rPr lang="it-IT" smtClean="0"/>
              <a:pPr/>
              <a:t>‹N›</a:t>
            </a:fld>
            <a:endParaRPr lang="it-IT" dirty="0"/>
          </a:p>
        </p:txBody>
      </p:sp>
      <p:sp>
        <p:nvSpPr>
          <p:cNvPr id="3" name="Segnaposto testo 2"/>
          <p:cNvSpPr>
            <a:spLocks noGrp="1"/>
          </p:cNvSpPr>
          <p:nvPr>
            <p:ph type="body" idx="1" hasCustomPrompt="1"/>
          </p:nvPr>
        </p:nvSpPr>
        <p:spPr>
          <a:xfrm>
            <a:off x="418233" y="3099464"/>
            <a:ext cx="1947003" cy="801976"/>
          </a:xfrm>
        </p:spPr>
        <p:txBody>
          <a:bodyPr anchor="ctr">
            <a:normAutofit/>
          </a:bodyPr>
          <a:lstStyle>
            <a:lvl1pPr marL="0" indent="0" algn="ctr">
              <a:buNone/>
              <a:defRPr sz="18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ARGOMENTO</a:t>
            </a:r>
          </a:p>
        </p:txBody>
      </p:sp>
      <p:sp>
        <p:nvSpPr>
          <p:cNvPr id="2" name="Titolo 1"/>
          <p:cNvSpPr>
            <a:spLocks noGrp="1"/>
          </p:cNvSpPr>
          <p:nvPr>
            <p:ph type="title" hasCustomPrompt="1"/>
          </p:nvPr>
        </p:nvSpPr>
        <p:spPr>
          <a:xfrm>
            <a:off x="2852910" y="689566"/>
            <a:ext cx="8558349" cy="409395"/>
          </a:xfrm>
        </p:spPr>
        <p:txBody>
          <a:bodyPr>
            <a:normAutofit/>
          </a:bodyPr>
          <a:lstStyle>
            <a:lvl1pPr>
              <a:defRPr sz="1800" b="1" baseline="0">
                <a:solidFill>
                  <a:schemeClr val="tx1"/>
                </a:solidFill>
                <a:effectLst>
                  <a:outerShdw blurRad="38100" dist="38100" dir="2700000" algn="tl">
                    <a:srgbClr val="000000">
                      <a:alpha val="43137"/>
                    </a:srgbClr>
                  </a:outerShdw>
                </a:effectLst>
                <a:latin typeface="+mn-lt"/>
              </a:defRPr>
            </a:lvl1pPr>
          </a:lstStyle>
          <a:p>
            <a:r>
              <a:rPr lang="it-IT" dirty="0" smtClean="0"/>
              <a:t>TITOLO</a:t>
            </a:r>
            <a:endParaRPr lang="it-IT" dirty="0"/>
          </a:p>
        </p:txBody>
      </p:sp>
      <p:pic>
        <p:nvPicPr>
          <p:cNvPr id="18" name="Immagine 17"/>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268138" y="5309350"/>
            <a:ext cx="959150" cy="959150"/>
          </a:xfrm>
          <a:prstGeom prst="rect">
            <a:avLst/>
          </a:prstGeom>
        </p:spPr>
      </p:pic>
      <p:pic>
        <p:nvPicPr>
          <p:cNvPr id="6" name="Immagine 5"/>
          <p:cNvPicPr>
            <a:picLocks noChangeAspect="1"/>
          </p:cNvPicPr>
          <p:nvPr userDrawn="1"/>
        </p:nvPicPr>
        <p:blipFill rotWithShape="1">
          <a:blip r:embed="rId4" cstate="print">
            <a:extLst>
              <a:ext uri="{28A0092B-C50C-407E-A947-70E740481C1C}">
                <a14:useLocalDpi xmlns:a14="http://schemas.microsoft.com/office/drawing/2010/main" xmlns="" val="0"/>
              </a:ext>
            </a:extLst>
          </a:blip>
          <a:srcRect b="24154"/>
          <a:stretch/>
        </p:blipFill>
        <p:spPr>
          <a:xfrm>
            <a:off x="2852910" y="303303"/>
            <a:ext cx="8500891" cy="253493"/>
          </a:xfrm>
          <a:prstGeom prst="rect">
            <a:avLst/>
          </a:prstGeom>
        </p:spPr>
      </p:pic>
    </p:spTree>
    <p:extLst>
      <p:ext uri="{BB962C8B-B14F-4D97-AF65-F5344CB8AC3E}">
        <p14:creationId xmlns:p14="http://schemas.microsoft.com/office/powerpoint/2010/main" xmlns="" val="3999937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Confronto">
    <p:spTree>
      <p:nvGrpSpPr>
        <p:cNvPr id="1" name=""/>
        <p:cNvGrpSpPr/>
        <p:nvPr/>
      </p:nvGrpSpPr>
      <p:grpSpPr>
        <a:xfrm>
          <a:off x="0" y="0"/>
          <a:ext cx="0" cy="0"/>
          <a:chOff x="0" y="0"/>
          <a:chExt cx="0" cy="0"/>
        </a:xfrm>
      </p:grpSpPr>
      <p:sp>
        <p:nvSpPr>
          <p:cNvPr id="17" name="Rettangolo 16"/>
          <p:cNvSpPr/>
          <p:nvPr userDrawn="1"/>
        </p:nvSpPr>
        <p:spPr>
          <a:xfrm>
            <a:off x="1" y="0"/>
            <a:ext cx="1495424" cy="6858000"/>
          </a:xfrm>
          <a:prstGeom prst="rect">
            <a:avLst/>
          </a:prstGeom>
          <a:solidFill>
            <a:schemeClr val="bg2">
              <a:lumMod val="25000"/>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6" name="Immagine 5"/>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37790" y="2097526"/>
            <a:ext cx="2707889" cy="2008227"/>
          </a:xfrm>
          <a:prstGeom prst="rect">
            <a:avLst/>
          </a:prstGeom>
        </p:spPr>
      </p:pic>
      <p:sp>
        <p:nvSpPr>
          <p:cNvPr id="19" name="Rettangolo 18"/>
          <p:cNvSpPr/>
          <p:nvPr userDrawn="1"/>
        </p:nvSpPr>
        <p:spPr>
          <a:xfrm>
            <a:off x="10823354" y="6419928"/>
            <a:ext cx="1368646" cy="23796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Segnaposto testo 4"/>
          <p:cNvSpPr>
            <a:spLocks noGrp="1"/>
          </p:cNvSpPr>
          <p:nvPr>
            <p:ph type="body" sz="quarter" idx="3" hasCustomPrompt="1"/>
          </p:nvPr>
        </p:nvSpPr>
        <p:spPr>
          <a:xfrm>
            <a:off x="2852911" y="1082799"/>
            <a:ext cx="8558349" cy="5032299"/>
          </a:xfrm>
        </p:spPr>
        <p:txBody>
          <a:bodyPr anchor="t">
            <a:normAutofit/>
          </a:bodyPr>
          <a:lstStyle>
            <a:lvl1pPr marL="0" indent="0" algn="l">
              <a:lnSpc>
                <a:spcPct val="100000"/>
              </a:lnSpc>
              <a:spcBef>
                <a:spcPts val="0"/>
              </a:spcBef>
              <a:buNone/>
              <a:defRPr sz="1400" b="0" i="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Testo</a:t>
            </a:r>
          </a:p>
        </p:txBody>
      </p:sp>
      <p:sp>
        <p:nvSpPr>
          <p:cNvPr id="9" name="Segnaposto numero diapositiva 8"/>
          <p:cNvSpPr>
            <a:spLocks noGrp="1"/>
          </p:cNvSpPr>
          <p:nvPr>
            <p:ph type="sldNum" sz="quarter" idx="12"/>
          </p:nvPr>
        </p:nvSpPr>
        <p:spPr>
          <a:xfrm>
            <a:off x="8668060" y="6356349"/>
            <a:ext cx="2743200" cy="365125"/>
          </a:xfrm>
        </p:spPr>
        <p:txBody>
          <a:bodyPr/>
          <a:lstStyle>
            <a:lvl1pPr>
              <a:defRPr b="1">
                <a:solidFill>
                  <a:schemeClr val="bg1"/>
                </a:solidFill>
              </a:defRPr>
            </a:lvl1pPr>
          </a:lstStyle>
          <a:p>
            <a:fld id="{5337F0C6-7C22-4DB1-B49B-A6977B35F57A}" type="slidenum">
              <a:rPr lang="it-IT" smtClean="0"/>
              <a:pPr/>
              <a:t>‹N›</a:t>
            </a:fld>
            <a:endParaRPr lang="it-IT" dirty="0"/>
          </a:p>
        </p:txBody>
      </p:sp>
      <p:sp>
        <p:nvSpPr>
          <p:cNvPr id="3" name="Segnaposto testo 2"/>
          <p:cNvSpPr>
            <a:spLocks noGrp="1"/>
          </p:cNvSpPr>
          <p:nvPr>
            <p:ph type="body" idx="1" hasCustomPrompt="1"/>
          </p:nvPr>
        </p:nvSpPr>
        <p:spPr>
          <a:xfrm>
            <a:off x="418232" y="3101639"/>
            <a:ext cx="1947003" cy="817218"/>
          </a:xfrm>
        </p:spPr>
        <p:txBody>
          <a:bodyPr anchor="ctr">
            <a:normAutofit/>
          </a:bodyPr>
          <a:lstStyle>
            <a:lvl1pPr marL="0" indent="0" algn="ctr">
              <a:buNone/>
              <a:defRPr sz="18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ARGOMENTO</a:t>
            </a:r>
          </a:p>
        </p:txBody>
      </p:sp>
      <p:sp>
        <p:nvSpPr>
          <p:cNvPr id="2" name="Titolo 1"/>
          <p:cNvSpPr>
            <a:spLocks noGrp="1"/>
          </p:cNvSpPr>
          <p:nvPr>
            <p:ph type="title" hasCustomPrompt="1"/>
          </p:nvPr>
        </p:nvSpPr>
        <p:spPr>
          <a:xfrm>
            <a:off x="2852910" y="689566"/>
            <a:ext cx="8558349" cy="409395"/>
          </a:xfrm>
        </p:spPr>
        <p:txBody>
          <a:bodyPr>
            <a:normAutofit/>
          </a:bodyPr>
          <a:lstStyle>
            <a:lvl1pPr>
              <a:defRPr sz="1800" b="1" baseline="0">
                <a:solidFill>
                  <a:schemeClr val="tx1"/>
                </a:solidFill>
                <a:effectLst>
                  <a:outerShdw blurRad="38100" dist="38100" dir="2700000" algn="tl">
                    <a:srgbClr val="000000">
                      <a:alpha val="43137"/>
                    </a:srgbClr>
                  </a:outerShdw>
                </a:effectLst>
                <a:latin typeface="+mn-lt"/>
              </a:defRPr>
            </a:lvl1pPr>
          </a:lstStyle>
          <a:p>
            <a:r>
              <a:rPr lang="it-IT" dirty="0" smtClean="0"/>
              <a:t>TITOLO</a:t>
            </a:r>
            <a:endParaRPr lang="it-IT" dirty="0"/>
          </a:p>
        </p:txBody>
      </p:sp>
      <p:pic>
        <p:nvPicPr>
          <p:cNvPr id="18" name="Immagine 17"/>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268138" y="5309350"/>
            <a:ext cx="959150" cy="959150"/>
          </a:xfrm>
          <a:prstGeom prst="rect">
            <a:avLst/>
          </a:prstGeom>
        </p:spPr>
      </p:pic>
      <p:pic>
        <p:nvPicPr>
          <p:cNvPr id="7" name="Immagine 6"/>
          <p:cNvPicPr>
            <a:picLocks noChangeAspect="1"/>
          </p:cNvPicPr>
          <p:nvPr userDrawn="1"/>
        </p:nvPicPr>
        <p:blipFill rotWithShape="1">
          <a:blip r:embed="rId4" cstate="print">
            <a:extLst>
              <a:ext uri="{28A0092B-C50C-407E-A947-70E740481C1C}">
                <a14:useLocalDpi xmlns:a14="http://schemas.microsoft.com/office/drawing/2010/main" xmlns="" val="0"/>
              </a:ext>
            </a:extLst>
          </a:blip>
          <a:srcRect b="15575"/>
          <a:stretch/>
        </p:blipFill>
        <p:spPr>
          <a:xfrm>
            <a:off x="2852910" y="272309"/>
            <a:ext cx="8500891" cy="282167"/>
          </a:xfrm>
          <a:prstGeom prst="rect">
            <a:avLst/>
          </a:prstGeom>
        </p:spPr>
      </p:pic>
    </p:spTree>
    <p:extLst>
      <p:ext uri="{BB962C8B-B14F-4D97-AF65-F5344CB8AC3E}">
        <p14:creationId xmlns:p14="http://schemas.microsoft.com/office/powerpoint/2010/main" xmlns="" val="2867366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Confronto">
    <p:spTree>
      <p:nvGrpSpPr>
        <p:cNvPr id="1" name=""/>
        <p:cNvGrpSpPr/>
        <p:nvPr/>
      </p:nvGrpSpPr>
      <p:grpSpPr>
        <a:xfrm>
          <a:off x="0" y="0"/>
          <a:ext cx="0" cy="0"/>
          <a:chOff x="0" y="0"/>
          <a:chExt cx="0" cy="0"/>
        </a:xfrm>
      </p:grpSpPr>
      <p:sp>
        <p:nvSpPr>
          <p:cNvPr id="17" name="Rettangolo 16"/>
          <p:cNvSpPr/>
          <p:nvPr userDrawn="1"/>
        </p:nvSpPr>
        <p:spPr>
          <a:xfrm>
            <a:off x="1" y="0"/>
            <a:ext cx="1495424" cy="6858000"/>
          </a:xfrm>
          <a:prstGeom prst="rect">
            <a:avLst/>
          </a:prstGeom>
          <a:solidFill>
            <a:schemeClr val="bg2">
              <a:lumMod val="25000"/>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4" name="Immagine 3"/>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58368" y="2106324"/>
            <a:ext cx="2684160" cy="1990629"/>
          </a:xfrm>
          <a:prstGeom prst="rect">
            <a:avLst/>
          </a:prstGeom>
        </p:spPr>
      </p:pic>
      <p:sp>
        <p:nvSpPr>
          <p:cNvPr id="19" name="Rettangolo 18"/>
          <p:cNvSpPr/>
          <p:nvPr userDrawn="1"/>
        </p:nvSpPr>
        <p:spPr>
          <a:xfrm>
            <a:off x="10823354" y="6419928"/>
            <a:ext cx="1368646" cy="237968"/>
          </a:xfrm>
          <a:prstGeom prst="rect">
            <a:avLst/>
          </a:prstGeom>
          <a:solidFill>
            <a:srgbClr val="2987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Segnaposto testo 4"/>
          <p:cNvSpPr>
            <a:spLocks noGrp="1"/>
          </p:cNvSpPr>
          <p:nvPr>
            <p:ph type="body" sz="quarter" idx="3" hasCustomPrompt="1"/>
          </p:nvPr>
        </p:nvSpPr>
        <p:spPr>
          <a:xfrm>
            <a:off x="2852911" y="1082799"/>
            <a:ext cx="8558349" cy="5032299"/>
          </a:xfrm>
        </p:spPr>
        <p:txBody>
          <a:bodyPr anchor="t">
            <a:normAutofit/>
          </a:bodyPr>
          <a:lstStyle>
            <a:lvl1pPr marL="0" indent="0" algn="l">
              <a:lnSpc>
                <a:spcPct val="100000"/>
              </a:lnSpc>
              <a:spcBef>
                <a:spcPts val="0"/>
              </a:spcBef>
              <a:buNone/>
              <a:defRPr sz="1400" b="0" i="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Testo</a:t>
            </a:r>
          </a:p>
        </p:txBody>
      </p:sp>
      <p:sp>
        <p:nvSpPr>
          <p:cNvPr id="9" name="Segnaposto numero diapositiva 8"/>
          <p:cNvSpPr>
            <a:spLocks noGrp="1"/>
          </p:cNvSpPr>
          <p:nvPr>
            <p:ph type="sldNum" sz="quarter" idx="12"/>
          </p:nvPr>
        </p:nvSpPr>
        <p:spPr>
          <a:xfrm>
            <a:off x="8668060" y="6356349"/>
            <a:ext cx="2743200" cy="365125"/>
          </a:xfrm>
        </p:spPr>
        <p:txBody>
          <a:bodyPr/>
          <a:lstStyle>
            <a:lvl1pPr>
              <a:defRPr b="1">
                <a:solidFill>
                  <a:schemeClr val="bg1"/>
                </a:solidFill>
              </a:defRPr>
            </a:lvl1pPr>
          </a:lstStyle>
          <a:p>
            <a:fld id="{5337F0C6-7C22-4DB1-B49B-A6977B35F57A}" type="slidenum">
              <a:rPr lang="it-IT" smtClean="0"/>
              <a:pPr/>
              <a:t>‹N›</a:t>
            </a:fld>
            <a:endParaRPr lang="it-IT" dirty="0"/>
          </a:p>
        </p:txBody>
      </p:sp>
      <p:sp>
        <p:nvSpPr>
          <p:cNvPr id="3" name="Segnaposto testo 2"/>
          <p:cNvSpPr>
            <a:spLocks noGrp="1"/>
          </p:cNvSpPr>
          <p:nvPr>
            <p:ph type="body" idx="1" hasCustomPrompt="1"/>
          </p:nvPr>
        </p:nvSpPr>
        <p:spPr>
          <a:xfrm>
            <a:off x="418232" y="3101639"/>
            <a:ext cx="1947003" cy="817218"/>
          </a:xfrm>
        </p:spPr>
        <p:txBody>
          <a:bodyPr anchor="ctr">
            <a:normAutofit/>
          </a:bodyPr>
          <a:lstStyle>
            <a:lvl1pPr marL="0" indent="0" algn="ctr">
              <a:buNone/>
              <a:defRPr sz="18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ARGOMENTO</a:t>
            </a:r>
          </a:p>
        </p:txBody>
      </p:sp>
      <p:sp>
        <p:nvSpPr>
          <p:cNvPr id="2" name="Titolo 1"/>
          <p:cNvSpPr>
            <a:spLocks noGrp="1"/>
          </p:cNvSpPr>
          <p:nvPr>
            <p:ph type="title" hasCustomPrompt="1"/>
          </p:nvPr>
        </p:nvSpPr>
        <p:spPr>
          <a:xfrm>
            <a:off x="2852910" y="689566"/>
            <a:ext cx="8558349" cy="409395"/>
          </a:xfrm>
        </p:spPr>
        <p:txBody>
          <a:bodyPr>
            <a:normAutofit/>
          </a:bodyPr>
          <a:lstStyle>
            <a:lvl1pPr>
              <a:defRPr sz="1800" b="1" baseline="0">
                <a:solidFill>
                  <a:schemeClr val="tx1"/>
                </a:solidFill>
                <a:effectLst>
                  <a:outerShdw blurRad="38100" dist="38100" dir="2700000" algn="tl">
                    <a:srgbClr val="000000">
                      <a:alpha val="43137"/>
                    </a:srgbClr>
                  </a:outerShdw>
                </a:effectLst>
                <a:latin typeface="+mn-lt"/>
              </a:defRPr>
            </a:lvl1pPr>
          </a:lstStyle>
          <a:p>
            <a:r>
              <a:rPr lang="it-IT" dirty="0" smtClean="0"/>
              <a:t>TITOLO</a:t>
            </a:r>
            <a:endParaRPr lang="it-IT" dirty="0"/>
          </a:p>
        </p:txBody>
      </p:sp>
      <p:pic>
        <p:nvPicPr>
          <p:cNvPr id="18" name="Immagine 17"/>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268138" y="5309350"/>
            <a:ext cx="959150" cy="959150"/>
          </a:xfrm>
          <a:prstGeom prst="rect">
            <a:avLst/>
          </a:prstGeom>
        </p:spPr>
      </p:pic>
      <p:pic>
        <p:nvPicPr>
          <p:cNvPr id="7" name="Immagine 6"/>
          <p:cNvPicPr>
            <a:picLocks noChangeAspect="1"/>
          </p:cNvPicPr>
          <p:nvPr userDrawn="1"/>
        </p:nvPicPr>
        <p:blipFill rotWithShape="1">
          <a:blip r:embed="rId4" cstate="print">
            <a:extLst>
              <a:ext uri="{28A0092B-C50C-407E-A947-70E740481C1C}">
                <a14:useLocalDpi xmlns:a14="http://schemas.microsoft.com/office/drawing/2010/main" xmlns="" val="0"/>
              </a:ext>
            </a:extLst>
          </a:blip>
          <a:srcRect t="8971" b="15863"/>
          <a:stretch/>
        </p:blipFill>
        <p:spPr>
          <a:xfrm>
            <a:off x="2852909" y="316021"/>
            <a:ext cx="8558350" cy="252919"/>
          </a:xfrm>
          <a:prstGeom prst="rect">
            <a:avLst/>
          </a:prstGeom>
        </p:spPr>
      </p:pic>
    </p:spTree>
    <p:extLst>
      <p:ext uri="{BB962C8B-B14F-4D97-AF65-F5344CB8AC3E}">
        <p14:creationId xmlns:p14="http://schemas.microsoft.com/office/powerpoint/2010/main" xmlns="" val="1087899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Confronto">
    <p:spTree>
      <p:nvGrpSpPr>
        <p:cNvPr id="1" name=""/>
        <p:cNvGrpSpPr/>
        <p:nvPr/>
      </p:nvGrpSpPr>
      <p:grpSpPr>
        <a:xfrm>
          <a:off x="0" y="0"/>
          <a:ext cx="0" cy="0"/>
          <a:chOff x="0" y="0"/>
          <a:chExt cx="0" cy="0"/>
        </a:xfrm>
      </p:grpSpPr>
      <p:sp>
        <p:nvSpPr>
          <p:cNvPr id="17" name="Rettangolo 16"/>
          <p:cNvSpPr/>
          <p:nvPr userDrawn="1"/>
        </p:nvSpPr>
        <p:spPr>
          <a:xfrm>
            <a:off x="1" y="0"/>
            <a:ext cx="1495424" cy="6858000"/>
          </a:xfrm>
          <a:prstGeom prst="rect">
            <a:avLst/>
          </a:prstGeom>
          <a:solidFill>
            <a:schemeClr val="bg2">
              <a:lumMod val="25000"/>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6" name="Immagine 5"/>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32571" y="2055828"/>
            <a:ext cx="2820339" cy="2091622"/>
          </a:xfrm>
          <a:prstGeom prst="rect">
            <a:avLst/>
          </a:prstGeom>
        </p:spPr>
      </p:pic>
      <p:sp>
        <p:nvSpPr>
          <p:cNvPr id="19" name="Rettangolo 18"/>
          <p:cNvSpPr/>
          <p:nvPr userDrawn="1"/>
        </p:nvSpPr>
        <p:spPr>
          <a:xfrm>
            <a:off x="10823354" y="6419928"/>
            <a:ext cx="1368646" cy="237968"/>
          </a:xfrm>
          <a:prstGeom prst="rect">
            <a:avLst/>
          </a:prstGeom>
          <a:solidFill>
            <a:srgbClr val="613F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Segnaposto testo 4"/>
          <p:cNvSpPr>
            <a:spLocks noGrp="1"/>
          </p:cNvSpPr>
          <p:nvPr>
            <p:ph type="body" sz="quarter" idx="3" hasCustomPrompt="1"/>
          </p:nvPr>
        </p:nvSpPr>
        <p:spPr>
          <a:xfrm>
            <a:off x="2852911" y="1082799"/>
            <a:ext cx="8558349" cy="5032299"/>
          </a:xfrm>
        </p:spPr>
        <p:txBody>
          <a:bodyPr anchor="t">
            <a:normAutofit/>
          </a:bodyPr>
          <a:lstStyle>
            <a:lvl1pPr marL="0" indent="0" algn="l">
              <a:lnSpc>
                <a:spcPct val="100000"/>
              </a:lnSpc>
              <a:spcBef>
                <a:spcPts val="0"/>
              </a:spcBef>
              <a:buNone/>
              <a:defRPr sz="1400" b="0" i="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Testo</a:t>
            </a:r>
          </a:p>
        </p:txBody>
      </p:sp>
      <p:sp>
        <p:nvSpPr>
          <p:cNvPr id="9" name="Segnaposto numero diapositiva 8"/>
          <p:cNvSpPr>
            <a:spLocks noGrp="1"/>
          </p:cNvSpPr>
          <p:nvPr>
            <p:ph type="sldNum" sz="quarter" idx="12"/>
          </p:nvPr>
        </p:nvSpPr>
        <p:spPr>
          <a:xfrm>
            <a:off x="8668060" y="6356349"/>
            <a:ext cx="2743200" cy="365125"/>
          </a:xfrm>
        </p:spPr>
        <p:txBody>
          <a:bodyPr/>
          <a:lstStyle>
            <a:lvl1pPr>
              <a:defRPr b="1">
                <a:solidFill>
                  <a:schemeClr val="bg1"/>
                </a:solidFill>
              </a:defRPr>
            </a:lvl1pPr>
          </a:lstStyle>
          <a:p>
            <a:fld id="{5337F0C6-7C22-4DB1-B49B-A6977B35F57A}" type="slidenum">
              <a:rPr lang="it-IT" smtClean="0"/>
              <a:pPr/>
              <a:t>‹N›</a:t>
            </a:fld>
            <a:endParaRPr lang="it-IT" dirty="0"/>
          </a:p>
        </p:txBody>
      </p:sp>
      <p:sp>
        <p:nvSpPr>
          <p:cNvPr id="3" name="Segnaposto testo 2"/>
          <p:cNvSpPr>
            <a:spLocks noGrp="1"/>
          </p:cNvSpPr>
          <p:nvPr>
            <p:ph type="body" idx="1" hasCustomPrompt="1"/>
          </p:nvPr>
        </p:nvSpPr>
        <p:spPr>
          <a:xfrm>
            <a:off x="418232" y="3101639"/>
            <a:ext cx="1947003" cy="817218"/>
          </a:xfrm>
        </p:spPr>
        <p:txBody>
          <a:bodyPr anchor="ctr">
            <a:normAutofit/>
          </a:bodyPr>
          <a:lstStyle>
            <a:lvl1pPr marL="0" indent="0" algn="ctr">
              <a:buNone/>
              <a:defRPr sz="18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ARGOMENTO</a:t>
            </a:r>
          </a:p>
        </p:txBody>
      </p:sp>
      <p:sp>
        <p:nvSpPr>
          <p:cNvPr id="2" name="Titolo 1"/>
          <p:cNvSpPr>
            <a:spLocks noGrp="1"/>
          </p:cNvSpPr>
          <p:nvPr>
            <p:ph type="title" hasCustomPrompt="1"/>
          </p:nvPr>
        </p:nvSpPr>
        <p:spPr>
          <a:xfrm>
            <a:off x="2852910" y="689566"/>
            <a:ext cx="8558349" cy="409395"/>
          </a:xfrm>
        </p:spPr>
        <p:txBody>
          <a:bodyPr>
            <a:normAutofit/>
          </a:bodyPr>
          <a:lstStyle>
            <a:lvl1pPr>
              <a:defRPr sz="1800" b="1" baseline="0">
                <a:solidFill>
                  <a:schemeClr val="tx1"/>
                </a:solidFill>
                <a:effectLst>
                  <a:outerShdw blurRad="38100" dist="38100" dir="2700000" algn="tl">
                    <a:srgbClr val="000000">
                      <a:alpha val="43137"/>
                    </a:srgbClr>
                  </a:outerShdw>
                </a:effectLst>
                <a:latin typeface="+mn-lt"/>
              </a:defRPr>
            </a:lvl1pPr>
          </a:lstStyle>
          <a:p>
            <a:r>
              <a:rPr lang="it-IT" dirty="0" smtClean="0"/>
              <a:t>TITOLO</a:t>
            </a:r>
            <a:endParaRPr lang="it-IT" dirty="0"/>
          </a:p>
        </p:txBody>
      </p:sp>
      <p:pic>
        <p:nvPicPr>
          <p:cNvPr id="18" name="Immagine 17"/>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268138" y="5309350"/>
            <a:ext cx="959150" cy="959150"/>
          </a:xfrm>
          <a:prstGeom prst="rect">
            <a:avLst/>
          </a:prstGeom>
        </p:spPr>
      </p:pic>
      <p:pic>
        <p:nvPicPr>
          <p:cNvPr id="7" name="Immagine 6"/>
          <p:cNvPicPr>
            <a:picLocks noChangeAspect="1"/>
          </p:cNvPicPr>
          <p:nvPr userDrawn="1"/>
        </p:nvPicPr>
        <p:blipFill rotWithShape="1">
          <a:blip r:embed="rId4" cstate="print">
            <a:extLst>
              <a:ext uri="{28A0092B-C50C-407E-A947-70E740481C1C}">
                <a14:useLocalDpi xmlns:a14="http://schemas.microsoft.com/office/drawing/2010/main" xmlns="" val="0"/>
              </a:ext>
            </a:extLst>
          </a:blip>
          <a:srcRect b="18235"/>
          <a:stretch/>
        </p:blipFill>
        <p:spPr>
          <a:xfrm>
            <a:off x="2852910" y="281204"/>
            <a:ext cx="8500891" cy="273273"/>
          </a:xfrm>
          <a:prstGeom prst="rect">
            <a:avLst/>
          </a:prstGeom>
        </p:spPr>
      </p:pic>
    </p:spTree>
    <p:extLst>
      <p:ext uri="{BB962C8B-B14F-4D97-AF65-F5344CB8AC3E}">
        <p14:creationId xmlns:p14="http://schemas.microsoft.com/office/powerpoint/2010/main" xmlns="" val="2102015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Confronto">
    <p:spTree>
      <p:nvGrpSpPr>
        <p:cNvPr id="1" name=""/>
        <p:cNvGrpSpPr/>
        <p:nvPr/>
      </p:nvGrpSpPr>
      <p:grpSpPr>
        <a:xfrm>
          <a:off x="0" y="0"/>
          <a:ext cx="0" cy="0"/>
          <a:chOff x="0" y="0"/>
          <a:chExt cx="0" cy="0"/>
        </a:xfrm>
      </p:grpSpPr>
      <p:sp>
        <p:nvSpPr>
          <p:cNvPr id="17" name="Rettangolo 16"/>
          <p:cNvSpPr/>
          <p:nvPr userDrawn="1"/>
        </p:nvSpPr>
        <p:spPr>
          <a:xfrm>
            <a:off x="1" y="0"/>
            <a:ext cx="1495424" cy="6858000"/>
          </a:xfrm>
          <a:prstGeom prst="rect">
            <a:avLst/>
          </a:prstGeom>
          <a:solidFill>
            <a:schemeClr val="bg2">
              <a:lumMod val="25000"/>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4" name="Immagine 3"/>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0" y="2043751"/>
            <a:ext cx="2852908" cy="2115776"/>
          </a:xfrm>
          <a:prstGeom prst="rect">
            <a:avLst/>
          </a:prstGeom>
        </p:spPr>
      </p:pic>
      <p:sp>
        <p:nvSpPr>
          <p:cNvPr id="19" name="Rettangolo 18"/>
          <p:cNvSpPr/>
          <p:nvPr userDrawn="1"/>
        </p:nvSpPr>
        <p:spPr>
          <a:xfrm>
            <a:off x="10823354" y="6419928"/>
            <a:ext cx="1368646" cy="237968"/>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Segnaposto testo 4"/>
          <p:cNvSpPr>
            <a:spLocks noGrp="1"/>
          </p:cNvSpPr>
          <p:nvPr>
            <p:ph type="body" sz="quarter" idx="3" hasCustomPrompt="1"/>
          </p:nvPr>
        </p:nvSpPr>
        <p:spPr>
          <a:xfrm>
            <a:off x="2852911" y="1082799"/>
            <a:ext cx="8558349" cy="5032299"/>
          </a:xfrm>
        </p:spPr>
        <p:txBody>
          <a:bodyPr anchor="t">
            <a:normAutofit/>
          </a:bodyPr>
          <a:lstStyle>
            <a:lvl1pPr marL="0" indent="0" algn="l">
              <a:lnSpc>
                <a:spcPct val="100000"/>
              </a:lnSpc>
              <a:spcBef>
                <a:spcPts val="0"/>
              </a:spcBef>
              <a:buNone/>
              <a:defRPr sz="1400" b="0" i="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Testo</a:t>
            </a:r>
          </a:p>
        </p:txBody>
      </p:sp>
      <p:sp>
        <p:nvSpPr>
          <p:cNvPr id="9" name="Segnaposto numero diapositiva 8"/>
          <p:cNvSpPr>
            <a:spLocks noGrp="1"/>
          </p:cNvSpPr>
          <p:nvPr>
            <p:ph type="sldNum" sz="quarter" idx="12"/>
          </p:nvPr>
        </p:nvSpPr>
        <p:spPr>
          <a:xfrm>
            <a:off x="8668060" y="6356349"/>
            <a:ext cx="2743200" cy="365125"/>
          </a:xfrm>
        </p:spPr>
        <p:txBody>
          <a:bodyPr/>
          <a:lstStyle>
            <a:lvl1pPr>
              <a:defRPr b="1">
                <a:solidFill>
                  <a:schemeClr val="bg1"/>
                </a:solidFill>
              </a:defRPr>
            </a:lvl1pPr>
          </a:lstStyle>
          <a:p>
            <a:fld id="{5337F0C6-7C22-4DB1-B49B-A6977B35F57A}" type="slidenum">
              <a:rPr lang="it-IT" smtClean="0"/>
              <a:pPr/>
              <a:t>‹N›</a:t>
            </a:fld>
            <a:endParaRPr lang="it-IT" dirty="0"/>
          </a:p>
        </p:txBody>
      </p:sp>
      <p:sp>
        <p:nvSpPr>
          <p:cNvPr id="3" name="Segnaposto testo 2"/>
          <p:cNvSpPr>
            <a:spLocks noGrp="1"/>
          </p:cNvSpPr>
          <p:nvPr>
            <p:ph type="body" idx="1" hasCustomPrompt="1"/>
          </p:nvPr>
        </p:nvSpPr>
        <p:spPr>
          <a:xfrm>
            <a:off x="418232" y="3101639"/>
            <a:ext cx="1947003" cy="817218"/>
          </a:xfrm>
        </p:spPr>
        <p:txBody>
          <a:bodyPr anchor="ctr">
            <a:normAutofit/>
          </a:bodyPr>
          <a:lstStyle>
            <a:lvl1pPr marL="0" indent="0" algn="ctr">
              <a:buNone/>
              <a:defRPr sz="18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ARGOMENTO</a:t>
            </a:r>
          </a:p>
        </p:txBody>
      </p:sp>
      <p:sp>
        <p:nvSpPr>
          <p:cNvPr id="2" name="Titolo 1"/>
          <p:cNvSpPr>
            <a:spLocks noGrp="1"/>
          </p:cNvSpPr>
          <p:nvPr>
            <p:ph type="title" hasCustomPrompt="1"/>
          </p:nvPr>
        </p:nvSpPr>
        <p:spPr>
          <a:xfrm>
            <a:off x="2852910" y="689566"/>
            <a:ext cx="8558349" cy="409395"/>
          </a:xfrm>
        </p:spPr>
        <p:txBody>
          <a:bodyPr>
            <a:normAutofit/>
          </a:bodyPr>
          <a:lstStyle>
            <a:lvl1pPr>
              <a:defRPr sz="1800" b="1" baseline="0">
                <a:solidFill>
                  <a:schemeClr val="tx1"/>
                </a:solidFill>
                <a:effectLst>
                  <a:outerShdw blurRad="38100" dist="38100" dir="2700000" algn="tl">
                    <a:srgbClr val="000000">
                      <a:alpha val="43137"/>
                    </a:srgbClr>
                  </a:outerShdw>
                </a:effectLst>
                <a:latin typeface="+mn-lt"/>
              </a:defRPr>
            </a:lvl1pPr>
          </a:lstStyle>
          <a:p>
            <a:r>
              <a:rPr lang="it-IT" dirty="0" smtClean="0"/>
              <a:t>TITOLO</a:t>
            </a:r>
            <a:endParaRPr lang="it-IT" dirty="0"/>
          </a:p>
        </p:txBody>
      </p:sp>
      <p:pic>
        <p:nvPicPr>
          <p:cNvPr id="18" name="Immagine 17"/>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268138" y="5309350"/>
            <a:ext cx="959150" cy="959150"/>
          </a:xfrm>
          <a:prstGeom prst="rect">
            <a:avLst/>
          </a:prstGeom>
        </p:spPr>
      </p:pic>
      <p:pic>
        <p:nvPicPr>
          <p:cNvPr id="7" name="Immagine 6"/>
          <p:cNvPicPr>
            <a:picLocks noChangeAspect="1"/>
          </p:cNvPicPr>
          <p:nvPr userDrawn="1"/>
        </p:nvPicPr>
        <p:blipFill>
          <a:blip r:embed="rId4" cstate="print">
            <a:extLst>
              <a:ext uri="{28A0092B-C50C-407E-A947-70E740481C1C}">
                <a14:useLocalDpi xmlns:a14="http://schemas.microsoft.com/office/drawing/2010/main" xmlns="" val="0"/>
              </a:ext>
            </a:extLst>
          </a:blip>
          <a:stretch>
            <a:fillRect/>
          </a:stretch>
        </p:blipFill>
        <p:spPr>
          <a:xfrm>
            <a:off x="2852908" y="291765"/>
            <a:ext cx="8500892" cy="334223"/>
          </a:xfrm>
          <a:prstGeom prst="rect">
            <a:avLst/>
          </a:prstGeom>
        </p:spPr>
      </p:pic>
    </p:spTree>
    <p:extLst>
      <p:ext uri="{BB962C8B-B14F-4D97-AF65-F5344CB8AC3E}">
        <p14:creationId xmlns:p14="http://schemas.microsoft.com/office/powerpoint/2010/main" xmlns="" val="734271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Confronto">
    <p:spTree>
      <p:nvGrpSpPr>
        <p:cNvPr id="1" name=""/>
        <p:cNvGrpSpPr/>
        <p:nvPr/>
      </p:nvGrpSpPr>
      <p:grpSpPr>
        <a:xfrm>
          <a:off x="0" y="0"/>
          <a:ext cx="0" cy="0"/>
          <a:chOff x="0" y="0"/>
          <a:chExt cx="0" cy="0"/>
        </a:xfrm>
      </p:grpSpPr>
      <p:sp>
        <p:nvSpPr>
          <p:cNvPr id="17" name="Rettangolo 16"/>
          <p:cNvSpPr/>
          <p:nvPr userDrawn="1"/>
        </p:nvSpPr>
        <p:spPr>
          <a:xfrm>
            <a:off x="1" y="0"/>
            <a:ext cx="1495424" cy="6858000"/>
          </a:xfrm>
          <a:prstGeom prst="rect">
            <a:avLst/>
          </a:prstGeom>
          <a:solidFill>
            <a:schemeClr val="bg2">
              <a:lumMod val="25000"/>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7" name="Immagine 6"/>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56819" y="2028241"/>
            <a:ext cx="2877212" cy="2133800"/>
          </a:xfrm>
          <a:prstGeom prst="rect">
            <a:avLst/>
          </a:prstGeom>
        </p:spPr>
      </p:pic>
      <p:sp>
        <p:nvSpPr>
          <p:cNvPr id="19" name="Rettangolo 18"/>
          <p:cNvSpPr/>
          <p:nvPr userDrawn="1"/>
        </p:nvSpPr>
        <p:spPr>
          <a:xfrm>
            <a:off x="10823354" y="6419928"/>
            <a:ext cx="1368646" cy="237968"/>
          </a:xfrm>
          <a:prstGeom prst="rect">
            <a:avLst/>
          </a:prstGeom>
          <a:solidFill>
            <a:srgbClr val="DEC8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Segnaposto testo 4"/>
          <p:cNvSpPr>
            <a:spLocks noGrp="1"/>
          </p:cNvSpPr>
          <p:nvPr>
            <p:ph type="body" sz="quarter" idx="3" hasCustomPrompt="1"/>
          </p:nvPr>
        </p:nvSpPr>
        <p:spPr>
          <a:xfrm>
            <a:off x="2852911" y="1082799"/>
            <a:ext cx="8558349" cy="5032299"/>
          </a:xfrm>
        </p:spPr>
        <p:txBody>
          <a:bodyPr anchor="t">
            <a:normAutofit/>
          </a:bodyPr>
          <a:lstStyle>
            <a:lvl1pPr marL="0" indent="0" algn="l">
              <a:lnSpc>
                <a:spcPct val="100000"/>
              </a:lnSpc>
              <a:spcBef>
                <a:spcPts val="0"/>
              </a:spcBef>
              <a:buNone/>
              <a:defRPr sz="1400" b="0" i="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Testo</a:t>
            </a:r>
          </a:p>
        </p:txBody>
      </p:sp>
      <p:sp>
        <p:nvSpPr>
          <p:cNvPr id="9" name="Segnaposto numero diapositiva 8"/>
          <p:cNvSpPr>
            <a:spLocks noGrp="1"/>
          </p:cNvSpPr>
          <p:nvPr>
            <p:ph type="sldNum" sz="quarter" idx="12"/>
          </p:nvPr>
        </p:nvSpPr>
        <p:spPr>
          <a:xfrm>
            <a:off x="8668060" y="6356349"/>
            <a:ext cx="2743200" cy="365125"/>
          </a:xfrm>
        </p:spPr>
        <p:txBody>
          <a:bodyPr/>
          <a:lstStyle>
            <a:lvl1pPr>
              <a:defRPr b="1">
                <a:solidFill>
                  <a:schemeClr val="bg1"/>
                </a:solidFill>
              </a:defRPr>
            </a:lvl1pPr>
          </a:lstStyle>
          <a:p>
            <a:fld id="{5337F0C6-7C22-4DB1-B49B-A6977B35F57A}" type="slidenum">
              <a:rPr lang="it-IT" smtClean="0"/>
              <a:pPr/>
              <a:t>‹N›</a:t>
            </a:fld>
            <a:endParaRPr lang="it-IT" dirty="0"/>
          </a:p>
        </p:txBody>
      </p:sp>
      <p:sp>
        <p:nvSpPr>
          <p:cNvPr id="3" name="Segnaposto testo 2"/>
          <p:cNvSpPr>
            <a:spLocks noGrp="1"/>
          </p:cNvSpPr>
          <p:nvPr>
            <p:ph type="body" idx="1" hasCustomPrompt="1"/>
          </p:nvPr>
        </p:nvSpPr>
        <p:spPr>
          <a:xfrm>
            <a:off x="418232" y="3101639"/>
            <a:ext cx="1947003" cy="817218"/>
          </a:xfrm>
        </p:spPr>
        <p:txBody>
          <a:bodyPr anchor="ctr">
            <a:normAutofit/>
          </a:bodyPr>
          <a:lstStyle>
            <a:lvl1pPr marL="0" indent="0" algn="ctr">
              <a:buNone/>
              <a:defRPr sz="1800" b="1">
                <a:solidFill>
                  <a:schemeClr val="bg1"/>
                </a:solidFill>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ARGOMENTO</a:t>
            </a:r>
          </a:p>
        </p:txBody>
      </p:sp>
      <p:sp>
        <p:nvSpPr>
          <p:cNvPr id="2" name="Titolo 1"/>
          <p:cNvSpPr>
            <a:spLocks noGrp="1"/>
          </p:cNvSpPr>
          <p:nvPr>
            <p:ph type="title" hasCustomPrompt="1"/>
          </p:nvPr>
        </p:nvSpPr>
        <p:spPr>
          <a:xfrm>
            <a:off x="2852910" y="689566"/>
            <a:ext cx="8558349" cy="409395"/>
          </a:xfrm>
        </p:spPr>
        <p:txBody>
          <a:bodyPr>
            <a:normAutofit/>
          </a:bodyPr>
          <a:lstStyle>
            <a:lvl1pPr>
              <a:defRPr sz="1800" b="1" baseline="0">
                <a:solidFill>
                  <a:schemeClr val="tx1"/>
                </a:solidFill>
                <a:effectLst>
                  <a:outerShdw blurRad="38100" dist="38100" dir="2700000" algn="tl">
                    <a:srgbClr val="000000">
                      <a:alpha val="43137"/>
                    </a:srgbClr>
                  </a:outerShdw>
                </a:effectLst>
                <a:latin typeface="+mn-lt"/>
              </a:defRPr>
            </a:lvl1pPr>
          </a:lstStyle>
          <a:p>
            <a:r>
              <a:rPr lang="it-IT" dirty="0" smtClean="0"/>
              <a:t>TITOLO</a:t>
            </a:r>
            <a:endParaRPr lang="it-IT" dirty="0"/>
          </a:p>
        </p:txBody>
      </p:sp>
      <p:pic>
        <p:nvPicPr>
          <p:cNvPr id="18" name="Immagine 17"/>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268138" y="5309350"/>
            <a:ext cx="959150" cy="959150"/>
          </a:xfrm>
          <a:prstGeom prst="rect">
            <a:avLst/>
          </a:prstGeom>
        </p:spPr>
      </p:pic>
      <p:pic>
        <p:nvPicPr>
          <p:cNvPr id="10" name="Immagine 9"/>
          <p:cNvPicPr>
            <a:picLocks noChangeAspect="1"/>
          </p:cNvPicPr>
          <p:nvPr userDrawn="1"/>
        </p:nvPicPr>
        <p:blipFill>
          <a:blip r:embed="rId4" cstate="print">
            <a:extLst>
              <a:ext uri="{28A0092B-C50C-407E-A947-70E740481C1C}">
                <a14:useLocalDpi xmlns:a14="http://schemas.microsoft.com/office/drawing/2010/main" xmlns="" val="0"/>
              </a:ext>
            </a:extLst>
          </a:blip>
          <a:stretch>
            <a:fillRect/>
          </a:stretch>
        </p:blipFill>
        <p:spPr>
          <a:xfrm>
            <a:off x="2852909" y="290349"/>
            <a:ext cx="8558350" cy="336482"/>
          </a:xfrm>
          <a:prstGeom prst="rect">
            <a:avLst/>
          </a:prstGeom>
        </p:spPr>
      </p:pic>
    </p:spTree>
    <p:extLst>
      <p:ext uri="{BB962C8B-B14F-4D97-AF65-F5344CB8AC3E}">
        <p14:creationId xmlns:p14="http://schemas.microsoft.com/office/powerpoint/2010/main" xmlns="" val="1280485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Confronto">
    <p:spTree>
      <p:nvGrpSpPr>
        <p:cNvPr id="1" name=""/>
        <p:cNvGrpSpPr/>
        <p:nvPr/>
      </p:nvGrpSpPr>
      <p:grpSpPr>
        <a:xfrm>
          <a:off x="0" y="0"/>
          <a:ext cx="0" cy="0"/>
          <a:chOff x="0" y="0"/>
          <a:chExt cx="0" cy="0"/>
        </a:xfrm>
      </p:grpSpPr>
      <p:sp>
        <p:nvSpPr>
          <p:cNvPr id="19" name="Rettangolo 18"/>
          <p:cNvSpPr/>
          <p:nvPr userDrawn="1"/>
        </p:nvSpPr>
        <p:spPr>
          <a:xfrm>
            <a:off x="10823354" y="6419928"/>
            <a:ext cx="1368646" cy="23796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Rettangolo 16"/>
          <p:cNvSpPr/>
          <p:nvPr userDrawn="1"/>
        </p:nvSpPr>
        <p:spPr>
          <a:xfrm>
            <a:off x="1" y="0"/>
            <a:ext cx="1495424" cy="6858000"/>
          </a:xfrm>
          <a:prstGeom prst="rect">
            <a:avLst/>
          </a:prstGeom>
          <a:solidFill>
            <a:schemeClr val="bg2">
              <a:lumMod val="25000"/>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Segnaposto testo 4"/>
          <p:cNvSpPr>
            <a:spLocks noGrp="1"/>
          </p:cNvSpPr>
          <p:nvPr>
            <p:ph type="body" sz="quarter" idx="3" hasCustomPrompt="1"/>
          </p:nvPr>
        </p:nvSpPr>
        <p:spPr>
          <a:xfrm>
            <a:off x="2852911" y="1082799"/>
            <a:ext cx="8558349" cy="5032299"/>
          </a:xfrm>
        </p:spPr>
        <p:txBody>
          <a:bodyPr anchor="t">
            <a:normAutofit/>
          </a:bodyPr>
          <a:lstStyle>
            <a:lvl1pPr marL="0" indent="0" algn="l">
              <a:lnSpc>
                <a:spcPct val="100000"/>
              </a:lnSpc>
              <a:spcBef>
                <a:spcPts val="0"/>
              </a:spcBef>
              <a:buNone/>
              <a:defRPr sz="1400" b="0" i="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Testo</a:t>
            </a:r>
          </a:p>
        </p:txBody>
      </p:sp>
      <p:sp>
        <p:nvSpPr>
          <p:cNvPr id="9" name="Segnaposto numero diapositiva 8"/>
          <p:cNvSpPr>
            <a:spLocks noGrp="1"/>
          </p:cNvSpPr>
          <p:nvPr>
            <p:ph type="sldNum" sz="quarter" idx="12"/>
          </p:nvPr>
        </p:nvSpPr>
        <p:spPr>
          <a:xfrm>
            <a:off x="8668060" y="6356349"/>
            <a:ext cx="2743200" cy="365125"/>
          </a:xfrm>
        </p:spPr>
        <p:txBody>
          <a:bodyPr/>
          <a:lstStyle>
            <a:lvl1pPr>
              <a:defRPr b="1">
                <a:solidFill>
                  <a:schemeClr val="bg1"/>
                </a:solidFill>
              </a:defRPr>
            </a:lvl1pPr>
          </a:lstStyle>
          <a:p>
            <a:fld id="{5337F0C6-7C22-4DB1-B49B-A6977B35F57A}" type="slidenum">
              <a:rPr lang="it-IT" smtClean="0"/>
              <a:pPr/>
              <a:t>‹N›</a:t>
            </a:fld>
            <a:endParaRPr lang="it-IT" dirty="0"/>
          </a:p>
        </p:txBody>
      </p:sp>
      <p:sp>
        <p:nvSpPr>
          <p:cNvPr id="2" name="Titolo 1"/>
          <p:cNvSpPr>
            <a:spLocks noGrp="1"/>
          </p:cNvSpPr>
          <p:nvPr>
            <p:ph type="title" hasCustomPrompt="1"/>
          </p:nvPr>
        </p:nvSpPr>
        <p:spPr>
          <a:xfrm>
            <a:off x="2852910" y="689566"/>
            <a:ext cx="8558349" cy="409395"/>
          </a:xfrm>
        </p:spPr>
        <p:txBody>
          <a:bodyPr>
            <a:normAutofit/>
          </a:bodyPr>
          <a:lstStyle>
            <a:lvl1pPr>
              <a:defRPr sz="1800" b="1" baseline="0">
                <a:solidFill>
                  <a:schemeClr val="tx1"/>
                </a:solidFill>
                <a:effectLst>
                  <a:outerShdw blurRad="38100" dist="38100" dir="2700000" algn="tl">
                    <a:srgbClr val="000000">
                      <a:alpha val="43137"/>
                    </a:srgbClr>
                  </a:outerShdw>
                </a:effectLst>
                <a:latin typeface="+mn-lt"/>
              </a:defRPr>
            </a:lvl1pPr>
          </a:lstStyle>
          <a:p>
            <a:r>
              <a:rPr lang="it-IT" dirty="0" smtClean="0"/>
              <a:t>TITOLO</a:t>
            </a:r>
            <a:endParaRPr lang="it-IT" dirty="0"/>
          </a:p>
        </p:txBody>
      </p:sp>
      <p:pic>
        <p:nvPicPr>
          <p:cNvPr id="18" name="Immagine 17"/>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268138" y="5309350"/>
            <a:ext cx="959150" cy="959150"/>
          </a:xfrm>
          <a:prstGeom prst="rect">
            <a:avLst/>
          </a:prstGeom>
        </p:spPr>
      </p:pic>
      <p:sp>
        <p:nvSpPr>
          <p:cNvPr id="8" name="Ovale 7"/>
          <p:cNvSpPr/>
          <p:nvPr userDrawn="1"/>
        </p:nvSpPr>
        <p:spPr>
          <a:xfrm>
            <a:off x="391602" y="2070769"/>
            <a:ext cx="2368920" cy="2245716"/>
          </a:xfrm>
          <a:prstGeom prst="ellipse">
            <a:avLst/>
          </a:prstGeom>
          <a:solidFill>
            <a:srgbClr val="C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a:p>
        </p:txBody>
      </p:sp>
      <p:sp>
        <p:nvSpPr>
          <p:cNvPr id="3" name="Segnaposto testo 2"/>
          <p:cNvSpPr>
            <a:spLocks noGrp="1"/>
          </p:cNvSpPr>
          <p:nvPr>
            <p:ph type="body" idx="1" hasCustomPrompt="1"/>
          </p:nvPr>
        </p:nvSpPr>
        <p:spPr>
          <a:xfrm>
            <a:off x="602560" y="3013713"/>
            <a:ext cx="1947003" cy="830573"/>
          </a:xfrm>
        </p:spPr>
        <p:txBody>
          <a:bodyPr anchor="ctr">
            <a:normAutofit/>
          </a:bodyPr>
          <a:lstStyle>
            <a:lvl1pPr marL="0" indent="0" algn="ctr">
              <a:buNone/>
              <a:defRPr sz="1800" b="1"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ARGOMENTO PREPARAZIONE ATLETICA </a:t>
            </a:r>
          </a:p>
        </p:txBody>
      </p:sp>
      <p:pic>
        <p:nvPicPr>
          <p:cNvPr id="4" name="Immagine 3"/>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1128606" y="2106414"/>
            <a:ext cx="1048538" cy="1048538"/>
          </a:xfrm>
          <a:prstGeom prst="rect">
            <a:avLst/>
          </a:prstGeom>
        </p:spPr>
      </p:pic>
    </p:spTree>
    <p:extLst>
      <p:ext uri="{BB962C8B-B14F-4D97-AF65-F5344CB8AC3E}">
        <p14:creationId xmlns:p14="http://schemas.microsoft.com/office/powerpoint/2010/main" xmlns="" val="727389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4EEB1D-C895-4970-BBE4-B28F71BB2B7F}" type="datetime1">
              <a:rPr lang="it-IT" smtClean="0"/>
              <a:pPr/>
              <a:t>15/05/2020</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7F0C6-7C22-4DB1-B49B-A6977B35F57A}" type="slidenum">
              <a:rPr lang="it-IT" smtClean="0"/>
              <a:pPr/>
              <a:t>‹N›</a:t>
            </a:fld>
            <a:endParaRPr lang="it-IT"/>
          </a:p>
        </p:txBody>
      </p:sp>
    </p:spTree>
    <p:extLst>
      <p:ext uri="{BB962C8B-B14F-4D97-AF65-F5344CB8AC3E}">
        <p14:creationId xmlns:p14="http://schemas.microsoft.com/office/powerpoint/2010/main" xmlns="" val="623970912"/>
      </p:ext>
    </p:extLst>
  </p:cSld>
  <p:clrMap bg1="lt1" tx1="dk1" bg2="lt2" tx2="dk2" accent1="accent1" accent2="accent2" accent3="accent3" accent4="accent4" accent5="accent5" accent6="accent6" hlink="hlink" folHlink="folHlink"/>
  <p:sldLayoutIdLst>
    <p:sldLayoutId id="2147483653"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70" r:id="rId10"/>
    <p:sldLayoutId id="2147483669" r:id="rId11"/>
    <p:sldLayoutId id="2147483655"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3"/>
          </p:nvPr>
        </p:nvSpPr>
        <p:spPr/>
        <p:txBody>
          <a:bodyPr/>
          <a:lstStyle/>
          <a:p>
            <a:r>
              <a:rPr lang="it-IT" dirty="0" smtClean="0"/>
              <a:t>A cura di:</a:t>
            </a:r>
          </a:p>
          <a:p>
            <a:r>
              <a:rPr lang="it-IT" dirty="0" smtClean="0"/>
              <a:t>Lorenzo Pugliese</a:t>
            </a:r>
            <a:endParaRPr lang="it-IT" dirty="0"/>
          </a:p>
        </p:txBody>
      </p:sp>
      <p:sp>
        <p:nvSpPr>
          <p:cNvPr id="3" name="Segnaposto testo 2"/>
          <p:cNvSpPr>
            <a:spLocks noGrp="1"/>
          </p:cNvSpPr>
          <p:nvPr>
            <p:ph type="body" idx="1"/>
          </p:nvPr>
        </p:nvSpPr>
        <p:spPr/>
        <p:txBody>
          <a:bodyPr/>
          <a:lstStyle/>
          <a:p>
            <a:r>
              <a:rPr lang="it-IT" dirty="0" smtClean="0"/>
              <a:t>Saltare la corda</a:t>
            </a:r>
            <a:endParaRPr lang="it-IT" dirty="0"/>
          </a:p>
        </p:txBody>
      </p:sp>
      <p:sp>
        <p:nvSpPr>
          <p:cNvPr id="5" name="Segnaposto numero diapositiva 4"/>
          <p:cNvSpPr>
            <a:spLocks noGrp="1"/>
          </p:cNvSpPr>
          <p:nvPr>
            <p:ph type="sldNum" sz="quarter" idx="12"/>
          </p:nvPr>
        </p:nvSpPr>
        <p:spPr/>
        <p:txBody>
          <a:bodyPr/>
          <a:lstStyle/>
          <a:p>
            <a:fld id="{5337F0C6-7C22-4DB1-B49B-A6977B35F57A}" type="slidenum">
              <a:rPr lang="it-IT" smtClean="0"/>
              <a:pPr/>
              <a:t>1</a:t>
            </a:fld>
            <a:endParaRPr lang="it-IT" dirty="0"/>
          </a:p>
        </p:txBody>
      </p:sp>
      <p:pic>
        <p:nvPicPr>
          <p:cNvPr id="6" name="Immagine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774319" y="4629784"/>
            <a:ext cx="2495676" cy="2495676"/>
          </a:xfrm>
          <a:prstGeom prst="rect">
            <a:avLst/>
          </a:prstGeom>
        </p:spPr>
      </p:pic>
    </p:spTree>
    <p:extLst>
      <p:ext uri="{BB962C8B-B14F-4D97-AF65-F5344CB8AC3E}">
        <p14:creationId xmlns:p14="http://schemas.microsoft.com/office/powerpoint/2010/main" xmlns="" val="1219261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3"/>
          </p:nvPr>
        </p:nvSpPr>
        <p:spPr/>
        <p:txBody>
          <a:bodyPr/>
          <a:lstStyle/>
          <a:p>
            <a:r>
              <a:rPr lang="it-IT" dirty="0" smtClean="0"/>
              <a:t>Saltare la corda è un’attività relativamente semplice e che può essere eseguita praticamente ovunque. Può essere utilizzata con diversi scopi, tra cui:</a:t>
            </a:r>
          </a:p>
          <a:p>
            <a:endParaRPr lang="it-IT" dirty="0" smtClean="0"/>
          </a:p>
          <a:p>
            <a:pPr>
              <a:buFontTx/>
              <a:buChar char="-"/>
            </a:pPr>
            <a:r>
              <a:rPr lang="it-IT" dirty="0" smtClean="0"/>
              <a:t> Allenamento degli aspetti ritmici e coordinativi;</a:t>
            </a:r>
          </a:p>
          <a:p>
            <a:pPr>
              <a:buFontTx/>
              <a:buChar char="-"/>
            </a:pPr>
            <a:r>
              <a:rPr lang="it-IT" dirty="0" smtClean="0"/>
              <a:t> Allenamento del sistema cardiovascolare</a:t>
            </a:r>
          </a:p>
          <a:p>
            <a:pPr>
              <a:buFontTx/>
              <a:buChar char="-"/>
            </a:pPr>
            <a:r>
              <a:rPr lang="it-IT" dirty="0" smtClean="0"/>
              <a:t> Avviamento alla </a:t>
            </a:r>
            <a:r>
              <a:rPr lang="it-IT" dirty="0" err="1" smtClean="0"/>
              <a:t>pliometria</a:t>
            </a:r>
            <a:r>
              <a:rPr lang="it-IT" dirty="0" smtClean="0"/>
              <a:t> (imparare ad “assorbire” i carichi) </a:t>
            </a:r>
          </a:p>
          <a:p>
            <a:pPr>
              <a:buFontTx/>
              <a:buChar char="-"/>
            </a:pPr>
            <a:r>
              <a:rPr lang="it-IT" dirty="0" smtClean="0"/>
              <a:t> Miglioramento della componente neuromuscolare (potenza, attivazione del ciclo stiramento-accorciamento, </a:t>
            </a:r>
            <a:r>
              <a:rPr lang="it-IT" i="1" dirty="0" err="1" smtClean="0"/>
              <a:t>stiffness</a:t>
            </a:r>
            <a:r>
              <a:rPr lang="it-IT" dirty="0" smtClean="0"/>
              <a:t>)</a:t>
            </a:r>
          </a:p>
        </p:txBody>
      </p:sp>
      <p:sp>
        <p:nvSpPr>
          <p:cNvPr id="3" name="Segnaposto numero diapositiva 2"/>
          <p:cNvSpPr>
            <a:spLocks noGrp="1"/>
          </p:cNvSpPr>
          <p:nvPr>
            <p:ph type="sldNum" sz="quarter" idx="12"/>
          </p:nvPr>
        </p:nvSpPr>
        <p:spPr/>
        <p:txBody>
          <a:bodyPr/>
          <a:lstStyle/>
          <a:p>
            <a:fld id="{5337F0C6-7C22-4DB1-B49B-A6977B35F57A}" type="slidenum">
              <a:rPr lang="it-IT" smtClean="0"/>
              <a:pPr/>
              <a:t>2</a:t>
            </a:fld>
            <a:endParaRPr lang="it-IT" dirty="0"/>
          </a:p>
        </p:txBody>
      </p:sp>
      <p:sp>
        <p:nvSpPr>
          <p:cNvPr id="4" name="Titolo 3"/>
          <p:cNvSpPr>
            <a:spLocks noGrp="1"/>
          </p:cNvSpPr>
          <p:nvPr>
            <p:ph type="title"/>
          </p:nvPr>
        </p:nvSpPr>
        <p:spPr/>
        <p:txBody>
          <a:bodyPr/>
          <a:lstStyle/>
          <a:p>
            <a:r>
              <a:rPr lang="it-IT" dirty="0" smtClean="0"/>
              <a:t>I principali benefici degli esercizi con la corda</a:t>
            </a:r>
            <a:endParaRPr lang="it-IT" dirty="0"/>
          </a:p>
        </p:txBody>
      </p:sp>
      <p:sp>
        <p:nvSpPr>
          <p:cNvPr id="5" name="Segnaposto testo 4"/>
          <p:cNvSpPr>
            <a:spLocks noGrp="1"/>
          </p:cNvSpPr>
          <p:nvPr>
            <p:ph type="body" idx="1"/>
          </p:nvPr>
        </p:nvSpPr>
        <p:spPr/>
        <p:txBody>
          <a:bodyPr/>
          <a:lstStyle/>
          <a:p>
            <a:endParaRPr lang="it-IT"/>
          </a:p>
        </p:txBody>
      </p:sp>
    </p:spTree>
    <p:extLst>
      <p:ext uri="{BB962C8B-B14F-4D97-AF65-F5344CB8AC3E}">
        <p14:creationId xmlns:p14="http://schemas.microsoft.com/office/powerpoint/2010/main" xmlns="" val="1637241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3"/>
          </p:nvPr>
        </p:nvSpPr>
        <p:spPr/>
        <p:txBody>
          <a:bodyPr/>
          <a:lstStyle/>
          <a:p>
            <a:r>
              <a:rPr lang="it-IT" i="1" dirty="0" smtClean="0"/>
              <a:t>Scelta della corda:</a:t>
            </a:r>
          </a:p>
          <a:p>
            <a:r>
              <a:rPr lang="it-IT" dirty="0" smtClean="0"/>
              <a:t>Una corda in materiale plastico o PVC è sufficiente al nostro scopo</a:t>
            </a:r>
          </a:p>
          <a:p>
            <a:endParaRPr lang="it-IT" dirty="0" smtClean="0"/>
          </a:p>
          <a:p>
            <a:r>
              <a:rPr lang="it-IT" i="1" dirty="0" smtClean="0"/>
              <a:t>Lunghezza della corda: </a:t>
            </a:r>
          </a:p>
          <a:p>
            <a:r>
              <a:rPr lang="it-IT" dirty="0" smtClean="0"/>
              <a:t>Per i principianti la lunghezza ideale della corda è quella che va dal terreno alla spalla. Questa lunghezza renderà più semplice l’apprendimento delle tecniche di base.</a:t>
            </a:r>
          </a:p>
          <a:p>
            <a:r>
              <a:rPr lang="it-IT" dirty="0" smtClean="0"/>
              <a:t>Una volta che i soggetti padroneggiano le tecniche di base e necessitano di aumentare la velocità di rotazione della corda è possibile ridurne la lunghezza, ovvero dal terreno al petto.</a:t>
            </a:r>
          </a:p>
          <a:p>
            <a:endParaRPr lang="it-IT" dirty="0" smtClean="0"/>
          </a:p>
          <a:p>
            <a:r>
              <a:rPr lang="it-IT" i="1" dirty="0" smtClean="0"/>
              <a:t>La tecnica di base:</a:t>
            </a:r>
          </a:p>
          <a:p>
            <a:pPr>
              <a:buFontTx/>
              <a:buChar char="-"/>
            </a:pPr>
            <a:r>
              <a:rPr lang="it-IT" dirty="0" smtClean="0"/>
              <a:t>Mantenere l’allineamento posturale con la testa in linea con i resto del corpo</a:t>
            </a:r>
          </a:p>
          <a:p>
            <a:pPr>
              <a:buFontTx/>
              <a:buChar char="-"/>
            </a:pPr>
            <a:r>
              <a:rPr lang="it-IT" i="1" dirty="0" smtClean="0"/>
              <a:t> </a:t>
            </a:r>
            <a:r>
              <a:rPr lang="it-IT" dirty="0" smtClean="0"/>
              <a:t>Le braccia sono ai lati del corpo in linea con il tronco. I gomiti leggermente staccati  dal tronco lateralmente e flessi a 45 gradi circa.</a:t>
            </a:r>
          </a:p>
          <a:p>
            <a:pPr>
              <a:buFontTx/>
              <a:buChar char="-"/>
            </a:pPr>
            <a:r>
              <a:rPr lang="it-IT" i="1" dirty="0" smtClean="0"/>
              <a:t> </a:t>
            </a:r>
            <a:r>
              <a:rPr lang="it-IT" dirty="0" smtClean="0"/>
              <a:t>Mani e polsi sono in linea con i manici i quali si devono trovarsi paralleli al terreno.</a:t>
            </a:r>
          </a:p>
          <a:p>
            <a:pPr>
              <a:buFontTx/>
              <a:buChar char="-"/>
            </a:pPr>
            <a:r>
              <a:rPr lang="it-IT" i="1" dirty="0" smtClean="0"/>
              <a:t> </a:t>
            </a:r>
            <a:r>
              <a:rPr lang="it-IT" dirty="0" smtClean="0"/>
              <a:t>Per far girare la corda eseguire solo piccoli movimenti con il polso</a:t>
            </a:r>
          </a:p>
          <a:p>
            <a:pPr>
              <a:buFontTx/>
              <a:buChar char="-"/>
            </a:pPr>
            <a:r>
              <a:rPr lang="it-IT" i="1" dirty="0" smtClean="0"/>
              <a:t> </a:t>
            </a:r>
            <a:r>
              <a:rPr lang="it-IT" dirty="0" smtClean="0"/>
              <a:t>Inizialmente saltare solo l’altezza necessaria per fare passare la corda sotto i piedi</a:t>
            </a:r>
          </a:p>
          <a:p>
            <a:pPr>
              <a:buFontTx/>
              <a:buChar char="-"/>
            </a:pPr>
            <a:r>
              <a:rPr lang="it-IT" i="1" dirty="0" smtClean="0"/>
              <a:t> </a:t>
            </a:r>
            <a:r>
              <a:rPr lang="it-IT" dirty="0" smtClean="0"/>
              <a:t>Atterraggio morbido sull’</a:t>
            </a:r>
            <a:r>
              <a:rPr lang="it-IT" dirty="0" err="1" smtClean="0"/>
              <a:t>avampiede</a:t>
            </a:r>
            <a:r>
              <a:rPr lang="it-IT" dirty="0" smtClean="0"/>
              <a:t>. Il tallone arriva solo a sfiorare per terra.</a:t>
            </a:r>
          </a:p>
          <a:p>
            <a:pPr>
              <a:buFontTx/>
              <a:buChar char="-"/>
            </a:pPr>
            <a:endParaRPr lang="it-IT" dirty="0" smtClean="0"/>
          </a:p>
          <a:p>
            <a:r>
              <a:rPr lang="it-IT" dirty="0" smtClean="0"/>
              <a:t>Attenzione che una tecnica inadeguata e una progressione troppo </a:t>
            </a:r>
            <a:r>
              <a:rPr lang="it-IT" dirty="0" smtClean="0"/>
              <a:t>aggressiva </a:t>
            </a:r>
            <a:r>
              <a:rPr lang="it-IT" dirty="0" smtClean="0"/>
              <a:t>potrebbero aumentare il rischio di infortuni</a:t>
            </a:r>
          </a:p>
          <a:p>
            <a:pPr>
              <a:buFontTx/>
              <a:buChar char="-"/>
            </a:pPr>
            <a:endParaRPr lang="it-IT" i="1" dirty="0" smtClean="0"/>
          </a:p>
        </p:txBody>
      </p:sp>
      <p:sp>
        <p:nvSpPr>
          <p:cNvPr id="3" name="Segnaposto numero diapositiva 2"/>
          <p:cNvSpPr>
            <a:spLocks noGrp="1"/>
          </p:cNvSpPr>
          <p:nvPr>
            <p:ph type="sldNum" sz="quarter" idx="12"/>
          </p:nvPr>
        </p:nvSpPr>
        <p:spPr/>
        <p:txBody>
          <a:bodyPr/>
          <a:lstStyle/>
          <a:p>
            <a:fld id="{5337F0C6-7C22-4DB1-B49B-A6977B35F57A}" type="slidenum">
              <a:rPr lang="it-IT" smtClean="0"/>
              <a:pPr/>
              <a:t>3</a:t>
            </a:fld>
            <a:endParaRPr lang="it-IT" dirty="0"/>
          </a:p>
        </p:txBody>
      </p:sp>
      <p:sp>
        <p:nvSpPr>
          <p:cNvPr id="4" name="Titolo 3"/>
          <p:cNvSpPr>
            <a:spLocks noGrp="1"/>
          </p:cNvSpPr>
          <p:nvPr>
            <p:ph type="title"/>
          </p:nvPr>
        </p:nvSpPr>
        <p:spPr/>
        <p:txBody>
          <a:bodyPr/>
          <a:lstStyle/>
          <a:p>
            <a:r>
              <a:rPr lang="it-IT" dirty="0" smtClean="0"/>
              <a:t>Da dove cominciare</a:t>
            </a:r>
            <a:endParaRPr lang="it-IT" dirty="0"/>
          </a:p>
        </p:txBody>
      </p:sp>
      <p:sp>
        <p:nvSpPr>
          <p:cNvPr id="5" name="Segnaposto testo 4"/>
          <p:cNvSpPr>
            <a:spLocks noGrp="1"/>
          </p:cNvSpPr>
          <p:nvPr>
            <p:ph type="body" idx="1"/>
          </p:nvPr>
        </p:nvSpPr>
        <p:spPr/>
        <p:txBody>
          <a:bodyPr/>
          <a:lstStyle/>
          <a:p>
            <a:endParaRPr lang="it-IT"/>
          </a:p>
        </p:txBody>
      </p:sp>
    </p:spTree>
    <p:extLst>
      <p:ext uri="{BB962C8B-B14F-4D97-AF65-F5344CB8AC3E}">
        <p14:creationId xmlns:p14="http://schemas.microsoft.com/office/powerpoint/2010/main" xmlns="" val="1637241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3"/>
          </p:nvPr>
        </p:nvSpPr>
        <p:spPr/>
        <p:txBody>
          <a:bodyPr/>
          <a:lstStyle/>
          <a:p>
            <a:r>
              <a:rPr lang="it-IT" dirty="0" smtClean="0"/>
              <a:t>Tecniche di base (a basso impatto):</a:t>
            </a:r>
          </a:p>
          <a:p>
            <a:pPr marL="342900" indent="-342900">
              <a:buAutoNum type="arabicPeriod"/>
            </a:pPr>
            <a:r>
              <a:rPr lang="it-IT" dirty="0" smtClean="0"/>
              <a:t>Salti classici (eseguire un solo salto per giro di corda)</a:t>
            </a:r>
          </a:p>
          <a:p>
            <a:pPr marL="342900" indent="-342900">
              <a:buAutoNum type="arabicPeriod"/>
            </a:pPr>
            <a:r>
              <a:rPr lang="it-IT" dirty="0" smtClean="0"/>
              <a:t>Salti alternati o corsa sul posto (un giro di corda ad ogni appoggio del piede)</a:t>
            </a:r>
          </a:p>
          <a:p>
            <a:pPr marL="342900" indent="-342900">
              <a:buAutoNum type="arabicPeriod"/>
            </a:pPr>
            <a:endParaRPr lang="it-IT" dirty="0" smtClean="0"/>
          </a:p>
          <a:p>
            <a:pPr marL="342900" indent="-342900"/>
            <a:r>
              <a:rPr lang="it-IT" dirty="0" smtClean="0"/>
              <a:t>Progressione delle tecniche a basso impatto (alcuni esempi):</a:t>
            </a:r>
          </a:p>
          <a:p>
            <a:pPr marL="342900" indent="-342900">
              <a:buFontTx/>
              <a:buChar char="-"/>
            </a:pPr>
            <a:r>
              <a:rPr lang="it-IT" dirty="0" err="1" smtClean="0"/>
              <a:t>Apri-chiudi</a:t>
            </a:r>
            <a:endParaRPr lang="it-IT" dirty="0" smtClean="0"/>
          </a:p>
          <a:p>
            <a:pPr marL="342900" indent="-342900">
              <a:buFontTx/>
              <a:buChar char="-"/>
            </a:pPr>
            <a:r>
              <a:rPr lang="it-IT" dirty="0" err="1" smtClean="0"/>
              <a:t>Destra-sinistra</a:t>
            </a:r>
            <a:endParaRPr lang="it-IT" dirty="0" smtClean="0"/>
          </a:p>
          <a:p>
            <a:pPr marL="342900" indent="-342900">
              <a:buFontTx/>
              <a:buChar char="-"/>
            </a:pPr>
            <a:r>
              <a:rPr lang="it-IT" dirty="0" err="1" smtClean="0"/>
              <a:t>Avanti-indietro</a:t>
            </a:r>
            <a:endParaRPr lang="it-IT" dirty="0" smtClean="0"/>
          </a:p>
          <a:p>
            <a:pPr marL="342900" indent="-342900">
              <a:buFontTx/>
              <a:buChar char="-"/>
            </a:pPr>
            <a:r>
              <a:rPr lang="it-IT" dirty="0" smtClean="0"/>
              <a:t>Sforbiciata</a:t>
            </a:r>
          </a:p>
          <a:p>
            <a:pPr marL="342900" indent="-342900">
              <a:buFontTx/>
              <a:buChar char="-"/>
            </a:pPr>
            <a:r>
              <a:rPr lang="it-IT" dirty="0" smtClean="0"/>
              <a:t>Mezzo twist</a:t>
            </a:r>
          </a:p>
          <a:p>
            <a:pPr marL="342900" indent="-342900">
              <a:buFontTx/>
              <a:buChar char="-"/>
            </a:pPr>
            <a:r>
              <a:rPr lang="it-IT" dirty="0" smtClean="0"/>
              <a:t>Twist</a:t>
            </a:r>
          </a:p>
          <a:p>
            <a:pPr marL="342900" indent="-342900">
              <a:buFontTx/>
              <a:buChar char="-"/>
            </a:pPr>
            <a:r>
              <a:rPr lang="it-IT" dirty="0" smtClean="0"/>
              <a:t>Ginocchia alte</a:t>
            </a:r>
          </a:p>
          <a:p>
            <a:pPr marL="342900" indent="-342900">
              <a:buFontTx/>
              <a:buChar char="-"/>
            </a:pPr>
            <a:r>
              <a:rPr lang="it-IT" dirty="0" err="1" smtClean="0"/>
              <a:t>Chassé</a:t>
            </a:r>
            <a:endParaRPr lang="it-IT" dirty="0" smtClean="0"/>
          </a:p>
          <a:p>
            <a:pPr marL="342900" indent="-342900">
              <a:buFontTx/>
              <a:buChar char="-"/>
            </a:pPr>
            <a:endParaRPr lang="it-IT" dirty="0" smtClean="0"/>
          </a:p>
          <a:p>
            <a:pPr marL="342900" indent="-342900"/>
            <a:r>
              <a:rPr lang="it-IT" dirty="0" smtClean="0"/>
              <a:t>Tecniche ad alto </a:t>
            </a:r>
            <a:r>
              <a:rPr lang="it-IT" dirty="0" smtClean="0"/>
              <a:t>impatto:</a:t>
            </a:r>
            <a:endParaRPr lang="it-IT" dirty="0" smtClean="0"/>
          </a:p>
          <a:p>
            <a:pPr marL="342900" indent="-342900"/>
            <a:r>
              <a:rPr lang="it-IT" dirty="0" smtClean="0"/>
              <a:t>- Salti doppi (prevedono 2 giri completi di corda per ogni salto)</a:t>
            </a:r>
          </a:p>
        </p:txBody>
      </p:sp>
      <p:sp>
        <p:nvSpPr>
          <p:cNvPr id="3" name="Segnaposto numero diapositiva 2"/>
          <p:cNvSpPr>
            <a:spLocks noGrp="1"/>
          </p:cNvSpPr>
          <p:nvPr>
            <p:ph type="sldNum" sz="quarter" idx="12"/>
          </p:nvPr>
        </p:nvSpPr>
        <p:spPr/>
        <p:txBody>
          <a:bodyPr/>
          <a:lstStyle/>
          <a:p>
            <a:fld id="{5337F0C6-7C22-4DB1-B49B-A6977B35F57A}" type="slidenum">
              <a:rPr lang="it-IT" smtClean="0"/>
              <a:pPr/>
              <a:t>4</a:t>
            </a:fld>
            <a:endParaRPr lang="it-IT" dirty="0"/>
          </a:p>
        </p:txBody>
      </p:sp>
      <p:sp>
        <p:nvSpPr>
          <p:cNvPr id="4" name="Titolo 3"/>
          <p:cNvSpPr>
            <a:spLocks noGrp="1"/>
          </p:cNvSpPr>
          <p:nvPr>
            <p:ph type="title"/>
          </p:nvPr>
        </p:nvSpPr>
        <p:spPr/>
        <p:txBody>
          <a:bodyPr/>
          <a:lstStyle/>
          <a:p>
            <a:r>
              <a:rPr lang="it-IT" dirty="0" smtClean="0"/>
              <a:t>Le tecniche</a:t>
            </a:r>
            <a:endParaRPr lang="it-IT" dirty="0"/>
          </a:p>
        </p:txBody>
      </p:sp>
      <p:sp>
        <p:nvSpPr>
          <p:cNvPr id="5" name="Segnaposto testo 4"/>
          <p:cNvSpPr>
            <a:spLocks noGrp="1"/>
          </p:cNvSpPr>
          <p:nvPr>
            <p:ph type="body" idx="1"/>
          </p:nvPr>
        </p:nvSpPr>
        <p:spPr/>
        <p:txBody>
          <a:bodyPr/>
          <a:lstStyle/>
          <a:p>
            <a:endParaRPr lang="it-IT"/>
          </a:p>
        </p:txBody>
      </p:sp>
    </p:spTree>
    <p:extLst>
      <p:ext uri="{BB962C8B-B14F-4D97-AF65-F5344CB8AC3E}">
        <p14:creationId xmlns:p14="http://schemas.microsoft.com/office/powerpoint/2010/main" xmlns="" val="1637241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3"/>
          </p:nvPr>
        </p:nvSpPr>
        <p:spPr/>
        <p:txBody>
          <a:bodyPr>
            <a:noAutofit/>
          </a:bodyPr>
          <a:lstStyle/>
          <a:p>
            <a:r>
              <a:rPr lang="it-IT" i="1" dirty="0" smtClean="0"/>
              <a:t>Primo obiettivo</a:t>
            </a:r>
            <a:r>
              <a:rPr lang="it-IT" dirty="0" smtClean="0"/>
              <a:t>: provare a fare 150 salti di seguito senza errori usando le due tecniche di base</a:t>
            </a:r>
          </a:p>
          <a:p>
            <a:r>
              <a:rPr lang="it-IT" dirty="0" smtClean="0"/>
              <a:t>Esempio di progressione:</a:t>
            </a:r>
          </a:p>
          <a:p>
            <a:pPr marL="342900" indent="-342900">
              <a:buAutoNum type="arabicPeriod"/>
            </a:pPr>
            <a:r>
              <a:rPr lang="it-IT" dirty="0" smtClean="0"/>
              <a:t>10 serie da 5-10 salti</a:t>
            </a:r>
          </a:p>
          <a:p>
            <a:pPr marL="342900" indent="-342900">
              <a:buAutoNum type="arabicPeriod"/>
            </a:pPr>
            <a:r>
              <a:rPr lang="it-IT" dirty="0" smtClean="0"/>
              <a:t>5 serie da 20-30 salti</a:t>
            </a:r>
          </a:p>
          <a:p>
            <a:pPr marL="342900" indent="-342900">
              <a:buAutoNum type="arabicPeriod"/>
            </a:pPr>
            <a:r>
              <a:rPr lang="it-IT" dirty="0" smtClean="0"/>
              <a:t>3 serie da 40-60 salti</a:t>
            </a:r>
          </a:p>
          <a:p>
            <a:pPr marL="342900" indent="-342900">
              <a:buAutoNum type="arabicPeriod"/>
            </a:pPr>
            <a:r>
              <a:rPr lang="it-IT" dirty="0" smtClean="0"/>
              <a:t>2 serie da 70-80 salti</a:t>
            </a:r>
          </a:p>
          <a:p>
            <a:pPr marL="342900" indent="-342900">
              <a:buAutoNum type="arabicPeriod"/>
            </a:pPr>
            <a:r>
              <a:rPr lang="it-IT" dirty="0" smtClean="0"/>
              <a:t>1 serie da 150 salti</a:t>
            </a:r>
          </a:p>
          <a:p>
            <a:pPr marL="342900" indent="-342900"/>
            <a:r>
              <a:rPr lang="it-IT" dirty="0" smtClean="0"/>
              <a:t>Attenzione che ogni soggetto potrà avere tempi di adattamento diversi. Qualcuno potrà passare in poche sessioni</a:t>
            </a:r>
          </a:p>
          <a:p>
            <a:pPr marL="342900" indent="-342900"/>
            <a:r>
              <a:rPr lang="it-IT" dirty="0" smtClean="0"/>
              <a:t>dall’esempio 1 all’esempio 5 altri potrebbe aver bisogno forse di rimanere per diverse sessioni allo stesso punto.   </a:t>
            </a:r>
          </a:p>
          <a:p>
            <a:pPr marL="342900" indent="-342900"/>
            <a:endParaRPr lang="it-IT" dirty="0" smtClean="0"/>
          </a:p>
          <a:p>
            <a:pPr marL="342900" indent="-342900"/>
            <a:r>
              <a:rPr lang="it-IT" i="1" dirty="0" smtClean="0"/>
              <a:t>Secondo obiettivo:  </a:t>
            </a:r>
            <a:r>
              <a:rPr lang="it-IT" dirty="0" smtClean="0"/>
              <a:t>riuscire a fare 500 salti di seguito alternando le tecniche base (alternare senza fermarsi 4 salti </a:t>
            </a:r>
          </a:p>
          <a:p>
            <a:pPr marL="342900" indent="-342900"/>
            <a:r>
              <a:rPr lang="it-IT" dirty="0" smtClean="0"/>
              <a:t>classici e 4 salti alternati/corsa sul posto)</a:t>
            </a:r>
          </a:p>
          <a:p>
            <a:pPr marL="342900" indent="-342900"/>
            <a:r>
              <a:rPr lang="it-IT" dirty="0" smtClean="0"/>
              <a:t>Esempio di progressione:</a:t>
            </a:r>
          </a:p>
          <a:p>
            <a:pPr marL="342900" indent="-342900">
              <a:buAutoNum type="arabicPeriod"/>
            </a:pPr>
            <a:r>
              <a:rPr lang="it-IT" dirty="0" smtClean="0"/>
              <a:t>3 serie da 100 salti alternando le tecniche (4+4)</a:t>
            </a:r>
          </a:p>
          <a:p>
            <a:pPr marL="342900" indent="-342900">
              <a:buAutoNum type="arabicPeriod"/>
            </a:pPr>
            <a:r>
              <a:rPr lang="it-IT" dirty="0" smtClean="0"/>
              <a:t>2 serie da 100 e 1 serie da 150 salti alternando le tecniche (4+4)</a:t>
            </a:r>
          </a:p>
          <a:p>
            <a:pPr marL="342900" indent="-342900">
              <a:buAutoNum type="arabicPeriod"/>
            </a:pPr>
            <a:r>
              <a:rPr lang="it-IT" dirty="0" smtClean="0"/>
              <a:t>2 serie da 150 salti e 1 serie da 100 salti alternando le tecniche (4+4)</a:t>
            </a:r>
          </a:p>
          <a:p>
            <a:pPr marL="342900" indent="-342900">
              <a:buAutoNum type="arabicPeriod"/>
            </a:pPr>
            <a:r>
              <a:rPr lang="it-IT" dirty="0" smtClean="0"/>
              <a:t>2 serie da 200 salti alternando le tecniche (4+4)</a:t>
            </a:r>
          </a:p>
          <a:p>
            <a:pPr marL="342900" indent="-342900">
              <a:buAutoNum type="arabicPeriod"/>
            </a:pPr>
            <a:r>
              <a:rPr lang="it-IT" dirty="0" smtClean="0"/>
              <a:t>2 serie da 250 salti alternando le tecniche (4+4)</a:t>
            </a:r>
          </a:p>
          <a:p>
            <a:pPr marL="342900" indent="-342900">
              <a:buAutoNum type="arabicPeriod"/>
            </a:pPr>
            <a:r>
              <a:rPr lang="it-IT" dirty="0" smtClean="0"/>
              <a:t>1 serie da 300 e 1 serie da 250 salti alternando le tecniche (4+4)</a:t>
            </a:r>
          </a:p>
          <a:p>
            <a:pPr marL="342900" indent="-342900">
              <a:buAutoNum type="arabicPeriod"/>
            </a:pPr>
            <a:r>
              <a:rPr lang="it-IT" dirty="0" smtClean="0"/>
              <a:t>1 serie da 400 salti alternando le tecniche (4+4)</a:t>
            </a:r>
          </a:p>
          <a:p>
            <a:pPr marL="342900" indent="-342900">
              <a:buAutoNum type="arabicPeriod"/>
            </a:pPr>
            <a:r>
              <a:rPr lang="it-IT" dirty="0" smtClean="0"/>
              <a:t>1 serie da 500 salti alternando le tecniche (4+4)</a:t>
            </a:r>
          </a:p>
          <a:p>
            <a:pPr marL="342900" indent="-342900"/>
            <a:endParaRPr lang="it-IT" dirty="0" smtClean="0"/>
          </a:p>
          <a:p>
            <a:pPr marL="342900" indent="-342900"/>
            <a:endParaRPr lang="it-IT" dirty="0" smtClean="0"/>
          </a:p>
          <a:p>
            <a:pPr marL="342900" indent="-342900"/>
            <a:endParaRPr lang="it-IT" dirty="0" smtClean="0"/>
          </a:p>
          <a:p>
            <a:pPr marL="342900" indent="-342900"/>
            <a:endParaRPr lang="it-IT" i="1" dirty="0" smtClean="0"/>
          </a:p>
        </p:txBody>
      </p:sp>
      <p:sp>
        <p:nvSpPr>
          <p:cNvPr id="3" name="Segnaposto numero diapositiva 2"/>
          <p:cNvSpPr>
            <a:spLocks noGrp="1"/>
          </p:cNvSpPr>
          <p:nvPr>
            <p:ph type="sldNum" sz="quarter" idx="12"/>
          </p:nvPr>
        </p:nvSpPr>
        <p:spPr/>
        <p:txBody>
          <a:bodyPr/>
          <a:lstStyle/>
          <a:p>
            <a:fld id="{5337F0C6-7C22-4DB1-B49B-A6977B35F57A}" type="slidenum">
              <a:rPr lang="it-IT" smtClean="0"/>
              <a:pPr/>
              <a:t>5</a:t>
            </a:fld>
            <a:endParaRPr lang="it-IT" dirty="0"/>
          </a:p>
        </p:txBody>
      </p:sp>
      <p:sp>
        <p:nvSpPr>
          <p:cNvPr id="4" name="Titolo 3"/>
          <p:cNvSpPr>
            <a:spLocks noGrp="1"/>
          </p:cNvSpPr>
          <p:nvPr>
            <p:ph type="title"/>
          </p:nvPr>
        </p:nvSpPr>
        <p:spPr/>
        <p:txBody>
          <a:bodyPr/>
          <a:lstStyle/>
          <a:p>
            <a:r>
              <a:rPr lang="it-IT" dirty="0" smtClean="0"/>
              <a:t>Esempio di progressione (2-3 sessioni settimanali)</a:t>
            </a:r>
            <a:endParaRPr lang="it-IT" dirty="0"/>
          </a:p>
        </p:txBody>
      </p:sp>
      <p:sp>
        <p:nvSpPr>
          <p:cNvPr id="5" name="Segnaposto testo 4"/>
          <p:cNvSpPr>
            <a:spLocks noGrp="1"/>
          </p:cNvSpPr>
          <p:nvPr>
            <p:ph type="body" idx="1"/>
          </p:nvPr>
        </p:nvSpPr>
        <p:spPr/>
        <p:txBody>
          <a:bodyPr/>
          <a:lstStyle/>
          <a:p>
            <a:endParaRPr lang="it-IT"/>
          </a:p>
        </p:txBody>
      </p:sp>
    </p:spTree>
    <p:extLst>
      <p:ext uri="{BB962C8B-B14F-4D97-AF65-F5344CB8AC3E}">
        <p14:creationId xmlns:p14="http://schemas.microsoft.com/office/powerpoint/2010/main" xmlns="" val="1637241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3"/>
          </p:nvPr>
        </p:nvSpPr>
        <p:spPr/>
        <p:txBody>
          <a:bodyPr/>
          <a:lstStyle/>
          <a:p>
            <a:pPr marL="342900" indent="-342900"/>
            <a:r>
              <a:rPr lang="it-IT" i="1" dirty="0" smtClean="0"/>
              <a:t>Terzo obiettivo</a:t>
            </a:r>
            <a:r>
              <a:rPr lang="it-IT" dirty="0" smtClean="0"/>
              <a:t>: passare da 500 salti a 5 minuti e poi a 10 minuti continui aggiungendo le progressioni delle tecniche a </a:t>
            </a:r>
          </a:p>
          <a:p>
            <a:pPr marL="342900" indent="-342900"/>
            <a:r>
              <a:rPr lang="it-IT" dirty="0" smtClean="0"/>
              <a:t>basso impatto, aumentando quindi anche la difficoltà coordinativa</a:t>
            </a:r>
          </a:p>
          <a:p>
            <a:pPr marL="342900" indent="-342900"/>
            <a:r>
              <a:rPr lang="it-IT" dirty="0" smtClean="0"/>
              <a:t>Esempio di progressione:</a:t>
            </a:r>
          </a:p>
          <a:p>
            <a:pPr marL="342900" indent="-342900"/>
            <a:r>
              <a:rPr lang="it-IT" dirty="0" smtClean="0"/>
              <a:t>1. 3 serie da 2 minuti continui provando a utilizzare tutte le tecniche (esempio cambiare tecnica ogni 30 secondi)</a:t>
            </a:r>
          </a:p>
          <a:p>
            <a:pPr marL="342900" indent="-342900"/>
            <a:r>
              <a:rPr lang="it-IT" dirty="0" smtClean="0"/>
              <a:t>2. 2 serie da 3 minuti continui provando a utilizzare tutte le tecniche</a:t>
            </a:r>
          </a:p>
          <a:p>
            <a:pPr marL="342900" indent="-342900"/>
            <a:r>
              <a:rPr lang="it-IT" dirty="0" smtClean="0"/>
              <a:t>3. 1 serie da 4 minuti continui provando a utilizzare tutte le tecniche</a:t>
            </a:r>
          </a:p>
          <a:p>
            <a:pPr marL="342900" indent="-342900"/>
            <a:r>
              <a:rPr lang="it-IT" dirty="0" smtClean="0"/>
              <a:t>4. 1 serie da 5 minuti continui provando a utilizzare tutte le tecniche</a:t>
            </a:r>
          </a:p>
          <a:p>
            <a:pPr marL="342900" indent="-342900"/>
            <a:r>
              <a:rPr lang="it-IT" dirty="0" smtClean="0"/>
              <a:t>5. 1 serie da 6 minuti continui provando a utilizzare tutte le tecniche</a:t>
            </a:r>
          </a:p>
          <a:p>
            <a:pPr marL="342900" indent="-342900"/>
            <a:r>
              <a:rPr lang="it-IT" i="1" dirty="0" smtClean="0"/>
              <a:t>6. </a:t>
            </a:r>
            <a:r>
              <a:rPr lang="it-IT" dirty="0" smtClean="0"/>
              <a:t>1 serie da 7 minuti continui provando a utilizzare tutte le tecniche</a:t>
            </a:r>
          </a:p>
          <a:p>
            <a:pPr marL="342900" indent="-342900"/>
            <a:r>
              <a:rPr lang="it-IT" dirty="0" smtClean="0"/>
              <a:t>7. 1 serie da 8 minuti continui provando a utilizzare tutte le tecniche</a:t>
            </a:r>
          </a:p>
          <a:p>
            <a:pPr marL="342900" indent="-342900"/>
            <a:r>
              <a:rPr lang="it-IT" dirty="0" smtClean="0"/>
              <a:t>8. 1 serie da 9 minuti continui provando a utilizzare tutte le tecniche</a:t>
            </a:r>
          </a:p>
          <a:p>
            <a:pPr marL="342900" indent="-342900"/>
            <a:r>
              <a:rPr lang="it-IT" dirty="0" smtClean="0"/>
              <a:t>9. 1 serie da 10 minuti continui provando a utilizzare tutte le tecniche</a:t>
            </a:r>
          </a:p>
          <a:p>
            <a:pPr marL="342900" indent="-342900"/>
            <a:endParaRPr lang="it-IT" dirty="0" smtClean="0"/>
          </a:p>
          <a:p>
            <a:pPr marL="342900" indent="-342900"/>
            <a:r>
              <a:rPr lang="it-IT" dirty="0" smtClean="0"/>
              <a:t>La progressione potrà durare dalle 6 alle 8 settimane dipendendo dai soggetti. Attenzione che gli esempi non rappresentano sessioni di allenamento che devono essere per forza eseguite una sola volta. Un soggetto potrebbe eseguire più sessioni di allenamento ad esempio di 1 serie da 4 minuti e passare alla sessione successiva solo quando riesce ad eseguire la serie di 4 minuti senza eccessiva difficoltà. </a:t>
            </a:r>
          </a:p>
        </p:txBody>
      </p:sp>
      <p:sp>
        <p:nvSpPr>
          <p:cNvPr id="3" name="Segnaposto numero diapositiva 2"/>
          <p:cNvSpPr>
            <a:spLocks noGrp="1"/>
          </p:cNvSpPr>
          <p:nvPr>
            <p:ph type="sldNum" sz="quarter" idx="12"/>
          </p:nvPr>
        </p:nvSpPr>
        <p:spPr/>
        <p:txBody>
          <a:bodyPr/>
          <a:lstStyle/>
          <a:p>
            <a:fld id="{5337F0C6-7C22-4DB1-B49B-A6977B35F57A}" type="slidenum">
              <a:rPr lang="it-IT" smtClean="0"/>
              <a:pPr/>
              <a:t>6</a:t>
            </a:fld>
            <a:endParaRPr lang="it-IT" dirty="0"/>
          </a:p>
        </p:txBody>
      </p:sp>
      <p:sp>
        <p:nvSpPr>
          <p:cNvPr id="4" name="Titolo 3"/>
          <p:cNvSpPr>
            <a:spLocks noGrp="1"/>
          </p:cNvSpPr>
          <p:nvPr>
            <p:ph type="title"/>
          </p:nvPr>
        </p:nvSpPr>
        <p:spPr/>
        <p:txBody>
          <a:bodyPr/>
          <a:lstStyle/>
          <a:p>
            <a:r>
              <a:rPr lang="it-IT" dirty="0" smtClean="0"/>
              <a:t>Esempio di progressione (2-3 sessioni settimanali)</a:t>
            </a:r>
            <a:endParaRPr lang="it-IT" dirty="0"/>
          </a:p>
        </p:txBody>
      </p:sp>
      <p:sp>
        <p:nvSpPr>
          <p:cNvPr id="5" name="Segnaposto testo 4"/>
          <p:cNvSpPr>
            <a:spLocks noGrp="1"/>
          </p:cNvSpPr>
          <p:nvPr>
            <p:ph type="body" idx="1"/>
          </p:nvPr>
        </p:nvSpPr>
        <p:spPr/>
        <p:txBody>
          <a:bodyPr/>
          <a:lstStyle/>
          <a:p>
            <a:endParaRPr lang="it-IT"/>
          </a:p>
        </p:txBody>
      </p:sp>
    </p:spTree>
    <p:extLst>
      <p:ext uri="{BB962C8B-B14F-4D97-AF65-F5344CB8AC3E}">
        <p14:creationId xmlns:p14="http://schemas.microsoft.com/office/powerpoint/2010/main" xmlns="" val="1637241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3"/>
          </p:nvPr>
        </p:nvSpPr>
        <p:spPr/>
        <p:txBody>
          <a:bodyPr/>
          <a:lstStyle/>
          <a:p>
            <a:pPr marL="342900" indent="-342900"/>
            <a:r>
              <a:rPr lang="it-IT" i="1" dirty="0" smtClean="0"/>
              <a:t>Quarto obiettivo</a:t>
            </a:r>
            <a:r>
              <a:rPr lang="it-IT" dirty="0" smtClean="0"/>
              <a:t>: aggiungere le tecniche ad alto impatto (salti doppi) </a:t>
            </a:r>
          </a:p>
          <a:p>
            <a:pPr marL="342900" indent="-342900"/>
            <a:endParaRPr lang="it-IT" dirty="0" smtClean="0"/>
          </a:p>
          <a:p>
            <a:pPr marL="342900" indent="-342900"/>
            <a:r>
              <a:rPr lang="it-IT" dirty="0" smtClean="0"/>
              <a:t>Esempio di progressione:</a:t>
            </a:r>
          </a:p>
          <a:p>
            <a:pPr marL="342900" indent="-342900"/>
            <a:r>
              <a:rPr lang="it-IT" dirty="0" smtClean="0"/>
              <a:t>1. 1 serie di 3 minuti continui provando a utilizzare tutte le tecniche  + 4 serie da 5 salti doppi  (30-60 sec di </a:t>
            </a:r>
            <a:r>
              <a:rPr lang="it-IT" dirty="0" err="1" smtClean="0"/>
              <a:t>rec</a:t>
            </a:r>
            <a:r>
              <a:rPr lang="it-IT" dirty="0" smtClean="0"/>
              <a:t>)</a:t>
            </a:r>
          </a:p>
          <a:p>
            <a:pPr marL="342900" indent="-342900"/>
            <a:r>
              <a:rPr lang="it-IT" dirty="0" smtClean="0"/>
              <a:t>2. 1 serie di 3 minuti continui provando a utilizzare tutte le tecniche  + 5 serie da 5 salti doppi </a:t>
            </a:r>
          </a:p>
          <a:p>
            <a:pPr marL="342900" indent="-342900"/>
            <a:r>
              <a:rPr lang="it-IT" dirty="0" smtClean="0"/>
              <a:t>3. 1 serie di 3 minuti continui provando a utilizzare tutte le tecniche  + 3 serie da  10 salti doppi </a:t>
            </a:r>
          </a:p>
          <a:p>
            <a:pPr marL="342900" indent="-342900"/>
            <a:r>
              <a:rPr lang="it-IT" dirty="0" smtClean="0"/>
              <a:t>4. 1 serie di 3 minuti continui provando a utilizzare tutte le tecniche  + 5 serie da  10 salti doppi </a:t>
            </a:r>
          </a:p>
          <a:p>
            <a:pPr marL="342900" indent="-342900"/>
            <a:r>
              <a:rPr lang="it-IT" dirty="0" smtClean="0"/>
              <a:t>5. 1 serie di 3 minuti continui provando a utilizzare tutte le tecniche  + 4 serie da  15 salti doppi </a:t>
            </a:r>
          </a:p>
          <a:p>
            <a:pPr marL="342900" indent="-342900"/>
            <a:r>
              <a:rPr lang="it-IT" i="1" dirty="0" smtClean="0"/>
              <a:t>6. </a:t>
            </a:r>
            <a:r>
              <a:rPr lang="it-IT" dirty="0" smtClean="0"/>
              <a:t>1 serie di 3 minuti continui provando a utilizzare tutte le tecniche  + 3 serie da  20  salti doppi </a:t>
            </a:r>
          </a:p>
          <a:p>
            <a:pPr marL="342900" indent="-342900"/>
            <a:r>
              <a:rPr lang="it-IT" dirty="0" smtClean="0"/>
              <a:t>7. 1 serie di 3 minuti continui provando a utilizzare tutte le tecniche  + 3 serie da  25 salti doppi </a:t>
            </a:r>
          </a:p>
          <a:p>
            <a:pPr marL="342900" indent="-342900"/>
            <a:r>
              <a:rPr lang="it-IT" dirty="0" smtClean="0"/>
              <a:t>8. 1 serie di 3 minuti continui provando a utilizzare tutte le tecniche  + 4 serie da  20 salti doppi </a:t>
            </a:r>
          </a:p>
          <a:p>
            <a:pPr marL="342900" indent="-342900"/>
            <a:r>
              <a:rPr lang="it-IT" dirty="0" smtClean="0"/>
              <a:t>9. 1 serie di 3 minuti continui provando a utilizzare tutte le tecniche  + 4 serie da  25 salti doppi </a:t>
            </a:r>
          </a:p>
          <a:p>
            <a:pPr marL="342900" indent="-342900"/>
            <a:endParaRPr lang="it-IT" dirty="0" smtClean="0"/>
          </a:p>
          <a:p>
            <a:pPr marL="342900" indent="-342900"/>
            <a:r>
              <a:rPr lang="it-IT" dirty="0" smtClean="0"/>
              <a:t>In questa fase è possibile eseguire in un giorno una sessione di 5-10 minuti di salti continui alternando le tecniche e in un altro giorno la sessione in cui si aggiungono i salti doppi . Attenzione che gli esempi non rappresentano sessioni di allenamento che devono essere per forza eseguite una sola volta. </a:t>
            </a:r>
          </a:p>
        </p:txBody>
      </p:sp>
      <p:sp>
        <p:nvSpPr>
          <p:cNvPr id="3" name="Segnaposto numero diapositiva 2"/>
          <p:cNvSpPr>
            <a:spLocks noGrp="1"/>
          </p:cNvSpPr>
          <p:nvPr>
            <p:ph type="sldNum" sz="quarter" idx="12"/>
          </p:nvPr>
        </p:nvSpPr>
        <p:spPr/>
        <p:txBody>
          <a:bodyPr/>
          <a:lstStyle/>
          <a:p>
            <a:fld id="{5337F0C6-7C22-4DB1-B49B-A6977B35F57A}" type="slidenum">
              <a:rPr lang="it-IT" smtClean="0"/>
              <a:pPr/>
              <a:t>7</a:t>
            </a:fld>
            <a:endParaRPr lang="it-IT" dirty="0"/>
          </a:p>
        </p:txBody>
      </p:sp>
      <p:sp>
        <p:nvSpPr>
          <p:cNvPr id="4" name="Titolo 3"/>
          <p:cNvSpPr>
            <a:spLocks noGrp="1"/>
          </p:cNvSpPr>
          <p:nvPr>
            <p:ph type="title"/>
          </p:nvPr>
        </p:nvSpPr>
        <p:spPr/>
        <p:txBody>
          <a:bodyPr/>
          <a:lstStyle/>
          <a:p>
            <a:r>
              <a:rPr lang="it-IT" dirty="0" smtClean="0"/>
              <a:t>Esempio di progressione (2-3 sessioni settimanali)</a:t>
            </a:r>
            <a:endParaRPr lang="it-IT" dirty="0"/>
          </a:p>
        </p:txBody>
      </p:sp>
      <p:sp>
        <p:nvSpPr>
          <p:cNvPr id="5" name="Segnaposto testo 4"/>
          <p:cNvSpPr>
            <a:spLocks noGrp="1"/>
          </p:cNvSpPr>
          <p:nvPr>
            <p:ph type="body" idx="1"/>
          </p:nvPr>
        </p:nvSpPr>
        <p:spPr/>
        <p:txBody>
          <a:bodyPr/>
          <a:lstStyle/>
          <a:p>
            <a:endParaRPr lang="it-IT"/>
          </a:p>
        </p:txBody>
      </p:sp>
    </p:spTree>
    <p:extLst>
      <p:ext uri="{BB962C8B-B14F-4D97-AF65-F5344CB8AC3E}">
        <p14:creationId xmlns:p14="http://schemas.microsoft.com/office/powerpoint/2010/main" xmlns="" val="1637241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3"/>
          </p:nvPr>
        </p:nvSpPr>
        <p:spPr/>
        <p:txBody>
          <a:bodyPr/>
          <a:lstStyle/>
          <a:p>
            <a:pPr marL="342900" indent="-342900"/>
            <a:r>
              <a:rPr lang="it-IT" dirty="0" smtClean="0"/>
              <a:t>Queste schede sono molto più impegnative dal punto di vista cardiovascolare e neuromuscolare e andrebbero </a:t>
            </a:r>
          </a:p>
          <a:p>
            <a:pPr marL="342900" indent="-342900"/>
            <a:r>
              <a:rPr lang="it-IT" dirty="0" smtClean="0"/>
              <a:t>proposte solo dopo che gli obiettivi precedenti sono stati raggiunti.</a:t>
            </a:r>
          </a:p>
          <a:p>
            <a:pPr marL="342900" indent="-342900"/>
            <a:endParaRPr lang="it-IT" dirty="0" smtClean="0"/>
          </a:p>
          <a:p>
            <a:pPr marL="342900" indent="-342900"/>
            <a:r>
              <a:rPr lang="it-IT" dirty="0" smtClean="0"/>
              <a:t>Esempio programma base orientato alla velocità: </a:t>
            </a:r>
          </a:p>
          <a:p>
            <a:r>
              <a:rPr lang="it-IT" dirty="0" smtClean="0"/>
              <a:t>- 5 minuti di salti continui alternando le tecniche . Poi utilizzando solo la tecnica di base 2 (salti alternati o corsa sul posto) 20 secondi al 90-95% della massima velocità + 10 secondi al 100% della velocità. Ripetere 5 volte. Recupero 30 sec tra le serie.</a:t>
            </a:r>
          </a:p>
          <a:p>
            <a:pPr marL="342900" indent="-342900"/>
            <a:endParaRPr lang="it-IT" dirty="0" smtClean="0"/>
          </a:p>
          <a:p>
            <a:pPr marL="342900" indent="-342900"/>
            <a:r>
              <a:rPr lang="it-IT" dirty="0" smtClean="0"/>
              <a:t>Esempio programma base orientato alla potenza:</a:t>
            </a:r>
          </a:p>
          <a:p>
            <a:pPr marL="342900" indent="-342900">
              <a:buFontTx/>
              <a:buChar char="-"/>
            </a:pPr>
            <a:r>
              <a:rPr lang="it-IT" dirty="0" smtClean="0"/>
              <a:t>5 minuti di salti continui alternando le tecniche. Poi  30 secondi salti doppi con 30 secondi di recupero. Ripetere 5 volte</a:t>
            </a:r>
          </a:p>
          <a:p>
            <a:pPr marL="342900" indent="-342900"/>
            <a:r>
              <a:rPr lang="it-IT" dirty="0" smtClean="0"/>
              <a:t> </a:t>
            </a:r>
          </a:p>
          <a:p>
            <a:pPr marL="342900" indent="-342900"/>
            <a:r>
              <a:rPr lang="it-IT" dirty="0" smtClean="0"/>
              <a:t>Esempio programma base orientato alla resistenza:</a:t>
            </a:r>
          </a:p>
          <a:p>
            <a:r>
              <a:rPr lang="it-IT" dirty="0" smtClean="0"/>
              <a:t>- 2 serie da 10 min. Ogni 2 minuti di salti in cui si alternano le tecniche inserire 30 sec di salti alternati con ginocchia alte eseguiti alla massima velocità (“sprint”).</a:t>
            </a:r>
          </a:p>
          <a:p>
            <a:r>
              <a:rPr lang="it-IT" dirty="0" smtClean="0"/>
              <a:t>Esempio: 2 min salti alternando le tecniche + 30 sec “sprint” + 2 min alternando le tecniche + 30 sec sprint </a:t>
            </a:r>
            <a:r>
              <a:rPr lang="it-IT" dirty="0" err="1" smtClean="0"/>
              <a:t>ecc…</a:t>
            </a:r>
            <a:endParaRPr lang="it-IT" dirty="0" smtClean="0"/>
          </a:p>
          <a:p>
            <a:pPr marL="342900" indent="-342900"/>
            <a:endParaRPr lang="it-IT" dirty="0" smtClean="0"/>
          </a:p>
        </p:txBody>
      </p:sp>
      <p:sp>
        <p:nvSpPr>
          <p:cNvPr id="3" name="Segnaposto numero diapositiva 2"/>
          <p:cNvSpPr>
            <a:spLocks noGrp="1"/>
          </p:cNvSpPr>
          <p:nvPr>
            <p:ph type="sldNum" sz="quarter" idx="12"/>
          </p:nvPr>
        </p:nvSpPr>
        <p:spPr/>
        <p:txBody>
          <a:bodyPr/>
          <a:lstStyle/>
          <a:p>
            <a:fld id="{5337F0C6-7C22-4DB1-B49B-A6977B35F57A}" type="slidenum">
              <a:rPr lang="it-IT" smtClean="0"/>
              <a:pPr/>
              <a:t>8</a:t>
            </a:fld>
            <a:endParaRPr lang="it-IT" dirty="0"/>
          </a:p>
        </p:txBody>
      </p:sp>
      <p:sp>
        <p:nvSpPr>
          <p:cNvPr id="4" name="Titolo 3"/>
          <p:cNvSpPr>
            <a:spLocks noGrp="1"/>
          </p:cNvSpPr>
          <p:nvPr>
            <p:ph type="title"/>
          </p:nvPr>
        </p:nvSpPr>
        <p:spPr/>
        <p:txBody>
          <a:bodyPr/>
          <a:lstStyle/>
          <a:p>
            <a:r>
              <a:rPr lang="it-IT" dirty="0" smtClean="0"/>
              <a:t>Esempio di progressione </a:t>
            </a:r>
            <a:endParaRPr lang="it-IT" dirty="0"/>
          </a:p>
        </p:txBody>
      </p:sp>
      <p:sp>
        <p:nvSpPr>
          <p:cNvPr id="5" name="Segnaposto testo 4"/>
          <p:cNvSpPr>
            <a:spLocks noGrp="1"/>
          </p:cNvSpPr>
          <p:nvPr>
            <p:ph type="body" idx="1"/>
          </p:nvPr>
        </p:nvSpPr>
        <p:spPr/>
        <p:txBody>
          <a:bodyPr/>
          <a:lstStyle/>
          <a:p>
            <a:endParaRPr lang="it-IT"/>
          </a:p>
        </p:txBody>
      </p:sp>
    </p:spTree>
    <p:extLst>
      <p:ext uri="{BB962C8B-B14F-4D97-AF65-F5344CB8AC3E}">
        <p14:creationId xmlns:p14="http://schemas.microsoft.com/office/powerpoint/2010/main" xmlns="" val="163724151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241</TotalTime>
  <Words>1306</Words>
  <Application>Microsoft Office PowerPoint</Application>
  <PresentationFormat>Personalizzato</PresentationFormat>
  <Paragraphs>119</Paragraphs>
  <Slides>8</Slides>
  <Notes>0</Notes>
  <HiddenSlides>0</HiddenSlides>
  <MMClips>0</MMClips>
  <ScaleCrop>false</ScaleCrop>
  <HeadingPairs>
    <vt:vector size="4" baseType="variant">
      <vt:variant>
        <vt:lpstr>Tema</vt:lpstr>
      </vt:variant>
      <vt:variant>
        <vt:i4>1</vt:i4>
      </vt:variant>
      <vt:variant>
        <vt:lpstr>Titoli diapositive</vt:lpstr>
      </vt:variant>
      <vt:variant>
        <vt:i4>8</vt:i4>
      </vt:variant>
    </vt:vector>
  </HeadingPairs>
  <TitlesOfParts>
    <vt:vector size="9" baseType="lpstr">
      <vt:lpstr>Tema di Office</vt:lpstr>
      <vt:lpstr>Diapositiva 1</vt:lpstr>
      <vt:lpstr>I principali benefici degli esercizi con la corda</vt:lpstr>
      <vt:lpstr>Da dove cominciare</vt:lpstr>
      <vt:lpstr>Le tecniche</vt:lpstr>
      <vt:lpstr>Esempio di progressione (2-3 sessioni settimanali)</vt:lpstr>
      <vt:lpstr>Esempio di progressione (2-3 sessioni settimanali)</vt:lpstr>
      <vt:lpstr>Esempio di progressione (2-3 sessioni settimanali)</vt:lpstr>
      <vt:lpstr>Esempio di progressione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 Windows</dc:creator>
  <cp:lastModifiedBy>Lorenzo</cp:lastModifiedBy>
  <cp:revision>21</cp:revision>
  <dcterms:created xsi:type="dcterms:W3CDTF">2020-04-27T06:14:58Z</dcterms:created>
  <dcterms:modified xsi:type="dcterms:W3CDTF">2020-05-14T22:30:21Z</dcterms:modified>
</cp:coreProperties>
</file>